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61" r:id="rId6"/>
    <p:sldId id="264" r:id="rId7"/>
    <p:sldId id="265" r:id="rId8"/>
    <p:sldId id="272" r:id="rId9"/>
    <p:sldId id="271" r:id="rId10"/>
    <p:sldId id="266" r:id="rId11"/>
    <p:sldId id="273" r:id="rId12"/>
    <p:sldId id="274" r:id="rId13"/>
    <p:sldId id="275" r:id="rId14"/>
    <p:sldId id="267" r:id="rId15"/>
    <p:sldId id="268" r:id="rId16"/>
    <p:sldId id="269" r:id="rId17"/>
    <p:sldId id="263" r:id="rId18"/>
  </p:sldIdLst>
  <p:sldSz cx="46451838" cy="26133425"/>
  <p:notesSz cx="6858000" cy="9144000"/>
  <p:defaultTextStyle>
    <a:defPPr>
      <a:defRPr lang="en-US"/>
    </a:defPPr>
    <a:lvl1pPr marL="0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322713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645426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968139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290853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613566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936279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258992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581705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31">
          <p15:clr>
            <a:srgbClr val="A4A3A4"/>
          </p15:clr>
        </p15:guide>
        <p15:guide id="2" pos="146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42"/>
    <a:srgbClr val="003399"/>
    <a:srgbClr val="F0F0F0"/>
    <a:srgbClr val="F0F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3759" autoAdjust="0"/>
  </p:normalViewPr>
  <p:slideViewPr>
    <p:cSldViewPr snapToGrid="0" snapToObjects="1">
      <p:cViewPr varScale="1">
        <p:scale>
          <a:sx n="15" d="100"/>
          <a:sy n="15" d="100"/>
        </p:scale>
        <p:origin x="1044" y="112"/>
      </p:cViewPr>
      <p:guideLst>
        <p:guide orient="horz" pos="8231"/>
        <p:guide pos="146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CDD87-2BF5-4E17-A5DE-9499A8CB52B9}" type="datetimeFigureOut">
              <a:rPr lang="hu-HU" smtClean="0"/>
              <a:t>2026. 06. 17.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EA637-4890-4675-A2F7-C478B443C7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776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83888" y="8118304"/>
            <a:ext cx="39484062" cy="5601749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67776" y="14808941"/>
            <a:ext cx="32516287" cy="66785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22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645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968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290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613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936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258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581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78A9-39E2-4534-9C4E-0DCD119D5437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6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71EB-D6EC-4F25-9247-6F9BC0581ECB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8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677582" y="786421"/>
            <a:ext cx="10451664" cy="16720555"/>
          </a:xfrm>
        </p:spPr>
        <p:txBody>
          <a:bodyPr vert="eaVert"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22592" y="786421"/>
            <a:ext cx="30580793" cy="16720555"/>
          </a:xfrm>
        </p:spPr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6B3E-5798-48D7-9F36-D27D93816BEB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0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4183-1C75-4423-8C5B-971472B98E15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3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375" y="16793151"/>
            <a:ext cx="39484062" cy="5190387"/>
          </a:xfrm>
        </p:spPr>
        <p:txBody>
          <a:bodyPr anchor="t"/>
          <a:lstStyle>
            <a:lvl1pPr algn="l">
              <a:defRPr sz="20300" b="1" cap="all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375" y="11076462"/>
            <a:ext cx="39484062" cy="5716684"/>
          </a:xfrm>
        </p:spPr>
        <p:txBody>
          <a:bodyPr anchor="b"/>
          <a:lstStyle>
            <a:lvl1pPr marL="0" indent="0">
              <a:buNone/>
              <a:defRPr sz="10200">
                <a:solidFill>
                  <a:schemeClr val="tx1">
                    <a:tint val="75000"/>
                  </a:schemeClr>
                </a:solidFill>
              </a:defRPr>
            </a:lvl1pPr>
            <a:lvl2pPr marL="2322713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2pPr>
            <a:lvl3pPr marL="4645426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3pPr>
            <a:lvl4pPr marL="6968139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4pPr>
            <a:lvl5pPr marL="9290853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5pPr>
            <a:lvl6pPr marL="11613566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6pPr>
            <a:lvl7pPr marL="13936279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7pPr>
            <a:lvl8pPr marL="16258992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8pPr>
            <a:lvl9pPr marL="18581705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ACD7-1CC8-4470-8851-1B6F6772848F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3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2592" y="4573352"/>
            <a:ext cx="20516228" cy="12933624"/>
          </a:xfrm>
        </p:spPr>
        <p:txBody>
          <a:bodyPr/>
          <a:lstStyle>
            <a:lvl1pPr>
              <a:defRPr sz="14200"/>
            </a:lvl1pPr>
            <a:lvl2pPr>
              <a:defRPr sz="12200"/>
            </a:lvl2pPr>
            <a:lvl3pPr>
              <a:defRPr sz="102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613018" y="4573352"/>
            <a:ext cx="20516228" cy="12933624"/>
          </a:xfrm>
        </p:spPr>
        <p:txBody>
          <a:bodyPr/>
          <a:lstStyle>
            <a:lvl1pPr>
              <a:defRPr sz="14200"/>
            </a:lvl1pPr>
            <a:lvl2pPr>
              <a:defRPr sz="12200"/>
            </a:lvl2pPr>
            <a:lvl3pPr>
              <a:defRPr sz="102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10E97-844B-4085-A695-8D83DBBC2491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45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592" y="5849777"/>
            <a:ext cx="20524296" cy="2437910"/>
          </a:xfrm>
        </p:spPr>
        <p:txBody>
          <a:bodyPr anchor="b"/>
          <a:lstStyle>
            <a:lvl1pPr marL="0" indent="0">
              <a:buNone/>
              <a:defRPr sz="12200" b="1"/>
            </a:lvl1pPr>
            <a:lvl2pPr marL="2322713" indent="0">
              <a:buNone/>
              <a:defRPr sz="10200" b="1"/>
            </a:lvl2pPr>
            <a:lvl3pPr marL="4645426" indent="0">
              <a:buNone/>
              <a:defRPr sz="9100" b="1"/>
            </a:lvl3pPr>
            <a:lvl4pPr marL="6968139" indent="0">
              <a:buNone/>
              <a:defRPr sz="8100" b="1"/>
            </a:lvl4pPr>
            <a:lvl5pPr marL="9290853" indent="0">
              <a:buNone/>
              <a:defRPr sz="8100" b="1"/>
            </a:lvl5pPr>
            <a:lvl6pPr marL="11613566" indent="0">
              <a:buNone/>
              <a:defRPr sz="8100" b="1"/>
            </a:lvl6pPr>
            <a:lvl7pPr marL="13936279" indent="0">
              <a:buNone/>
              <a:defRPr sz="8100" b="1"/>
            </a:lvl7pPr>
            <a:lvl8pPr marL="16258992" indent="0">
              <a:buNone/>
              <a:defRPr sz="8100" b="1"/>
            </a:lvl8pPr>
            <a:lvl9pPr marL="18581705" indent="0">
              <a:buNone/>
              <a:defRPr sz="81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2592" y="8287682"/>
            <a:ext cx="20524296" cy="15056968"/>
          </a:xfrm>
        </p:spPr>
        <p:txBody>
          <a:bodyPr/>
          <a:lstStyle>
            <a:lvl1pPr>
              <a:defRPr sz="12200"/>
            </a:lvl1pPr>
            <a:lvl2pPr>
              <a:defRPr sz="10200"/>
            </a:lvl2pPr>
            <a:lvl3pPr>
              <a:defRPr sz="91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596896" y="5849777"/>
            <a:ext cx="20532358" cy="2437910"/>
          </a:xfrm>
        </p:spPr>
        <p:txBody>
          <a:bodyPr anchor="b"/>
          <a:lstStyle>
            <a:lvl1pPr marL="0" indent="0">
              <a:buNone/>
              <a:defRPr sz="12200" b="1"/>
            </a:lvl1pPr>
            <a:lvl2pPr marL="2322713" indent="0">
              <a:buNone/>
              <a:defRPr sz="10200" b="1"/>
            </a:lvl2pPr>
            <a:lvl3pPr marL="4645426" indent="0">
              <a:buNone/>
              <a:defRPr sz="9100" b="1"/>
            </a:lvl3pPr>
            <a:lvl4pPr marL="6968139" indent="0">
              <a:buNone/>
              <a:defRPr sz="8100" b="1"/>
            </a:lvl4pPr>
            <a:lvl5pPr marL="9290853" indent="0">
              <a:buNone/>
              <a:defRPr sz="8100" b="1"/>
            </a:lvl5pPr>
            <a:lvl6pPr marL="11613566" indent="0">
              <a:buNone/>
              <a:defRPr sz="8100" b="1"/>
            </a:lvl6pPr>
            <a:lvl7pPr marL="13936279" indent="0">
              <a:buNone/>
              <a:defRPr sz="8100" b="1"/>
            </a:lvl7pPr>
            <a:lvl8pPr marL="16258992" indent="0">
              <a:buNone/>
              <a:defRPr sz="8100" b="1"/>
            </a:lvl8pPr>
            <a:lvl9pPr marL="18581705" indent="0">
              <a:buNone/>
              <a:defRPr sz="81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596896" y="8287682"/>
            <a:ext cx="20532358" cy="15056968"/>
          </a:xfrm>
        </p:spPr>
        <p:txBody>
          <a:bodyPr/>
          <a:lstStyle>
            <a:lvl1pPr>
              <a:defRPr sz="12200"/>
            </a:lvl1pPr>
            <a:lvl2pPr>
              <a:defRPr sz="10200"/>
            </a:lvl2pPr>
            <a:lvl3pPr>
              <a:defRPr sz="91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47F2F-226E-4E55-98B5-3D0C354B07BB}" type="datetime1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50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ED49-0D49-4C6D-8BA6-55483564097A}" type="datetime1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58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13C2-5283-4D18-AE02-EC29D3DB758B}" type="datetime1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73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599" y="1040495"/>
            <a:ext cx="15282335" cy="4428166"/>
          </a:xfrm>
        </p:spPr>
        <p:txBody>
          <a:bodyPr anchor="b"/>
          <a:lstStyle>
            <a:lvl1pPr algn="l">
              <a:defRPr sz="102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61378" y="1040503"/>
            <a:ext cx="25967868" cy="22304155"/>
          </a:xfrm>
        </p:spPr>
        <p:txBody>
          <a:bodyPr/>
          <a:lstStyle>
            <a:lvl1pPr>
              <a:defRPr sz="16300"/>
            </a:lvl1pPr>
            <a:lvl2pPr>
              <a:defRPr sz="14200"/>
            </a:lvl2pPr>
            <a:lvl3pPr>
              <a:defRPr sz="12200"/>
            </a:lvl3pPr>
            <a:lvl4pPr>
              <a:defRPr sz="10200"/>
            </a:lvl4pPr>
            <a:lvl5pPr>
              <a:defRPr sz="10200"/>
            </a:lvl5pPr>
            <a:lvl6pPr>
              <a:defRPr sz="10200"/>
            </a:lvl6pPr>
            <a:lvl7pPr>
              <a:defRPr sz="10200"/>
            </a:lvl7pPr>
            <a:lvl8pPr>
              <a:defRPr sz="10200"/>
            </a:lvl8pPr>
            <a:lvl9pPr>
              <a:defRPr sz="102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2599" y="5468669"/>
            <a:ext cx="15282335" cy="17875989"/>
          </a:xfrm>
        </p:spPr>
        <p:txBody>
          <a:bodyPr/>
          <a:lstStyle>
            <a:lvl1pPr marL="0" indent="0">
              <a:buNone/>
              <a:defRPr sz="7100"/>
            </a:lvl1pPr>
            <a:lvl2pPr marL="2322713" indent="0">
              <a:buNone/>
              <a:defRPr sz="6100"/>
            </a:lvl2pPr>
            <a:lvl3pPr marL="4645426" indent="0">
              <a:buNone/>
              <a:defRPr sz="5100"/>
            </a:lvl3pPr>
            <a:lvl4pPr marL="6968139" indent="0">
              <a:buNone/>
              <a:defRPr sz="4600"/>
            </a:lvl4pPr>
            <a:lvl5pPr marL="9290853" indent="0">
              <a:buNone/>
              <a:defRPr sz="4600"/>
            </a:lvl5pPr>
            <a:lvl6pPr marL="11613566" indent="0">
              <a:buNone/>
              <a:defRPr sz="4600"/>
            </a:lvl6pPr>
            <a:lvl7pPr marL="13936279" indent="0">
              <a:buNone/>
              <a:defRPr sz="4600"/>
            </a:lvl7pPr>
            <a:lvl8pPr marL="16258992" indent="0">
              <a:buNone/>
              <a:defRPr sz="4600"/>
            </a:lvl8pPr>
            <a:lvl9pPr marL="18581705" indent="0">
              <a:buNone/>
              <a:defRPr sz="46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840B0-7C48-4DE1-A75A-427994215237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3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4885" y="18293397"/>
            <a:ext cx="27871103" cy="2159642"/>
          </a:xfrm>
        </p:spPr>
        <p:txBody>
          <a:bodyPr anchor="b"/>
          <a:lstStyle>
            <a:lvl1pPr algn="l">
              <a:defRPr sz="102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4885" y="2335069"/>
            <a:ext cx="27871103" cy="15680055"/>
          </a:xfrm>
        </p:spPr>
        <p:txBody>
          <a:bodyPr/>
          <a:lstStyle>
            <a:lvl1pPr marL="0" indent="0">
              <a:buNone/>
              <a:defRPr sz="16300"/>
            </a:lvl1pPr>
            <a:lvl2pPr marL="2322713" indent="0">
              <a:buNone/>
              <a:defRPr sz="14200"/>
            </a:lvl2pPr>
            <a:lvl3pPr marL="4645426" indent="0">
              <a:buNone/>
              <a:defRPr sz="12200"/>
            </a:lvl3pPr>
            <a:lvl4pPr marL="6968139" indent="0">
              <a:buNone/>
              <a:defRPr sz="10200"/>
            </a:lvl4pPr>
            <a:lvl5pPr marL="9290853" indent="0">
              <a:buNone/>
              <a:defRPr sz="10200"/>
            </a:lvl5pPr>
            <a:lvl6pPr marL="11613566" indent="0">
              <a:buNone/>
              <a:defRPr sz="10200"/>
            </a:lvl6pPr>
            <a:lvl7pPr marL="13936279" indent="0">
              <a:buNone/>
              <a:defRPr sz="10200"/>
            </a:lvl7pPr>
            <a:lvl8pPr marL="16258992" indent="0">
              <a:buNone/>
              <a:defRPr sz="10200"/>
            </a:lvl8pPr>
            <a:lvl9pPr marL="18581705" indent="0">
              <a:buNone/>
              <a:defRPr sz="10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4885" y="20453037"/>
            <a:ext cx="27871103" cy="3067048"/>
          </a:xfrm>
        </p:spPr>
        <p:txBody>
          <a:bodyPr/>
          <a:lstStyle>
            <a:lvl1pPr marL="0" indent="0">
              <a:buNone/>
              <a:defRPr sz="7100"/>
            </a:lvl1pPr>
            <a:lvl2pPr marL="2322713" indent="0">
              <a:buNone/>
              <a:defRPr sz="6100"/>
            </a:lvl2pPr>
            <a:lvl3pPr marL="4645426" indent="0">
              <a:buNone/>
              <a:defRPr sz="5100"/>
            </a:lvl3pPr>
            <a:lvl4pPr marL="6968139" indent="0">
              <a:buNone/>
              <a:defRPr sz="4600"/>
            </a:lvl4pPr>
            <a:lvl5pPr marL="9290853" indent="0">
              <a:buNone/>
              <a:defRPr sz="4600"/>
            </a:lvl5pPr>
            <a:lvl6pPr marL="11613566" indent="0">
              <a:buNone/>
              <a:defRPr sz="4600"/>
            </a:lvl6pPr>
            <a:lvl7pPr marL="13936279" indent="0">
              <a:buNone/>
              <a:defRPr sz="4600"/>
            </a:lvl7pPr>
            <a:lvl8pPr marL="16258992" indent="0">
              <a:buNone/>
              <a:defRPr sz="4600"/>
            </a:lvl8pPr>
            <a:lvl9pPr marL="18581705" indent="0">
              <a:buNone/>
              <a:defRPr sz="46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B7458-A9AF-4AD6-8F6E-D69F3DD517BC}" type="datetime1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70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  <a:prstGeom prst="rect">
            <a:avLst/>
          </a:prstGeom>
        </p:spPr>
        <p:txBody>
          <a:bodyPr vert="horz" lIns="464543" tIns="232271" rIns="464543" bIns="232271" rtlCol="0" anchor="ctr">
            <a:normAutofit/>
          </a:bodyPr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592" y="6097804"/>
            <a:ext cx="41806654" cy="17246851"/>
          </a:xfrm>
          <a:prstGeom prst="rect">
            <a:avLst/>
          </a:prstGeom>
        </p:spPr>
        <p:txBody>
          <a:bodyPr vert="horz" lIns="464543" tIns="232271" rIns="464543" bIns="232271" rtlCol="0">
            <a:normAutofit/>
          </a:bodyPr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</p:spPr>
        <p:txBody>
          <a:bodyPr vert="horz" lIns="464543" tIns="232271" rIns="464543" bIns="232271" rtlCol="0" anchor="ctr"/>
          <a:lstStyle>
            <a:lvl1pPr algn="l">
              <a:defRPr sz="6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CF14-F0C7-41FD-9391-A5FFBD3AB8FA}" type="datetime1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</p:spPr>
        <p:txBody>
          <a:bodyPr vert="horz" lIns="464543" tIns="232271" rIns="464543" bIns="232271" rtlCol="0" anchor="ctr"/>
          <a:lstStyle>
            <a:lvl1pPr algn="ctr">
              <a:defRPr sz="6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</p:spPr>
        <p:txBody>
          <a:bodyPr vert="horz" lIns="464543" tIns="232271" rIns="464543" bIns="232271" rtlCol="0" anchor="ctr"/>
          <a:lstStyle>
            <a:lvl1pPr algn="r">
              <a:defRPr sz="6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59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2322713" rtl="0" eaLnBrk="1" latinLnBrk="0" hangingPunct="1">
        <a:spcBef>
          <a:spcPct val="0"/>
        </a:spcBef>
        <a:buNone/>
        <a:defRPr sz="2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42035" indent="-1742035" algn="l" defTabSz="2322713" rtl="0" eaLnBrk="1" latinLnBrk="0" hangingPunct="1">
        <a:spcBef>
          <a:spcPct val="20000"/>
        </a:spcBef>
        <a:buFont typeface="Arial"/>
        <a:buChar char="•"/>
        <a:defRPr sz="16300" kern="1200">
          <a:solidFill>
            <a:schemeClr val="tx1"/>
          </a:solidFill>
          <a:latin typeface="+mn-lt"/>
          <a:ea typeface="+mn-ea"/>
          <a:cs typeface="+mn-cs"/>
        </a:defRPr>
      </a:lvl1pPr>
      <a:lvl2pPr marL="3774409" indent="-1451696" algn="l" defTabSz="2322713" rtl="0" eaLnBrk="1" latinLnBrk="0" hangingPunct="1">
        <a:spcBef>
          <a:spcPct val="20000"/>
        </a:spcBef>
        <a:buFont typeface="Arial"/>
        <a:buChar char="–"/>
        <a:defRPr sz="14200" kern="1200">
          <a:solidFill>
            <a:schemeClr val="tx1"/>
          </a:solidFill>
          <a:latin typeface="+mn-lt"/>
          <a:ea typeface="+mn-ea"/>
          <a:cs typeface="+mn-cs"/>
        </a:defRPr>
      </a:lvl2pPr>
      <a:lvl3pPr marL="5806783" indent="-1161357" algn="l" defTabSz="2322713" rtl="0" eaLnBrk="1" latinLnBrk="0" hangingPunct="1">
        <a:spcBef>
          <a:spcPct val="20000"/>
        </a:spcBef>
        <a:buFont typeface="Arial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3pPr>
      <a:lvl4pPr marL="8129496" indent="-1161357" algn="l" defTabSz="2322713" rtl="0" eaLnBrk="1" latinLnBrk="0" hangingPunct="1">
        <a:spcBef>
          <a:spcPct val="20000"/>
        </a:spcBef>
        <a:buFont typeface="Arial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4pPr>
      <a:lvl5pPr marL="10452209" indent="-1161357" algn="l" defTabSz="2322713" rtl="0" eaLnBrk="1" latinLnBrk="0" hangingPunct="1">
        <a:spcBef>
          <a:spcPct val="20000"/>
        </a:spcBef>
        <a:buFont typeface="Arial"/>
        <a:buChar char="»"/>
        <a:defRPr sz="10200" kern="1200">
          <a:solidFill>
            <a:schemeClr val="tx1"/>
          </a:solidFill>
          <a:latin typeface="+mn-lt"/>
          <a:ea typeface="+mn-ea"/>
          <a:cs typeface="+mn-cs"/>
        </a:defRPr>
      </a:lvl5pPr>
      <a:lvl6pPr marL="12774922" indent="-1161357" algn="l" defTabSz="2322713" rtl="0" eaLnBrk="1" latinLnBrk="0" hangingPunct="1">
        <a:spcBef>
          <a:spcPct val="20000"/>
        </a:spcBef>
        <a:buFont typeface="Arial"/>
        <a:buChar char="•"/>
        <a:defRPr sz="10200" kern="1200">
          <a:solidFill>
            <a:schemeClr val="tx1"/>
          </a:solidFill>
          <a:latin typeface="+mn-lt"/>
          <a:ea typeface="+mn-ea"/>
          <a:cs typeface="+mn-cs"/>
        </a:defRPr>
      </a:lvl6pPr>
      <a:lvl7pPr marL="15097636" indent="-1161357" algn="l" defTabSz="2322713" rtl="0" eaLnBrk="1" latinLnBrk="0" hangingPunct="1">
        <a:spcBef>
          <a:spcPct val="20000"/>
        </a:spcBef>
        <a:buFont typeface="Arial"/>
        <a:buChar char="•"/>
        <a:defRPr sz="10200" kern="1200">
          <a:solidFill>
            <a:schemeClr val="tx1"/>
          </a:solidFill>
          <a:latin typeface="+mn-lt"/>
          <a:ea typeface="+mn-ea"/>
          <a:cs typeface="+mn-cs"/>
        </a:defRPr>
      </a:lvl7pPr>
      <a:lvl8pPr marL="17420349" indent="-1161357" algn="l" defTabSz="2322713" rtl="0" eaLnBrk="1" latinLnBrk="0" hangingPunct="1">
        <a:spcBef>
          <a:spcPct val="20000"/>
        </a:spcBef>
        <a:buFont typeface="Arial"/>
        <a:buChar char="•"/>
        <a:defRPr sz="10200" kern="1200">
          <a:solidFill>
            <a:schemeClr val="tx1"/>
          </a:solidFill>
          <a:latin typeface="+mn-lt"/>
          <a:ea typeface="+mn-ea"/>
          <a:cs typeface="+mn-cs"/>
        </a:defRPr>
      </a:lvl8pPr>
      <a:lvl9pPr marL="19743062" indent="-1161357" algn="l" defTabSz="2322713" rtl="0" eaLnBrk="1" latinLnBrk="0" hangingPunct="1">
        <a:spcBef>
          <a:spcPct val="20000"/>
        </a:spcBef>
        <a:buFont typeface="Arial"/>
        <a:buChar char="•"/>
        <a:defRPr sz="10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1pPr>
      <a:lvl2pPr marL="2322713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2pPr>
      <a:lvl3pPr marL="4645426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3pPr>
      <a:lvl4pPr marL="6968139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290853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613566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936279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6258992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8581705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51838" cy="26133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36572" y="8370969"/>
            <a:ext cx="38881792" cy="2777403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hu-HU" sz="1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Organikusan fejlődő folyamatmenedzsment</a:t>
            </a:r>
            <a:endParaRPr lang="en-US" sz="1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85427" y="18331543"/>
            <a:ext cx="16579640" cy="1484741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hu-H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Virág Benedek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85427" y="14673943"/>
            <a:ext cx="32880282" cy="1869462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en-US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Gyakorlati</a:t>
            </a:r>
            <a:r>
              <a:rPr lang="en-US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tapasztalatok</a:t>
            </a:r>
            <a:r>
              <a:rPr lang="en-US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megvalósítás</a:t>
            </a:r>
            <a:r>
              <a:rPr lang="en-US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során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-1"/>
            <a:ext cx="46451838" cy="5341154"/>
          </a:xfrm>
          <a:prstGeom prst="rect">
            <a:avLst/>
          </a:prstGeom>
        </p:spPr>
      </p:pic>
      <p:pic>
        <p:nvPicPr>
          <p:cNvPr id="3" name="Kép 2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9E5EBFAC-5090-1B78-5CC4-12FD9C7CD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973" y="22380574"/>
            <a:ext cx="5828582" cy="2028733"/>
          </a:xfrm>
          <a:prstGeom prst="rect">
            <a:avLst/>
          </a:prstGeom>
        </p:spPr>
      </p:pic>
      <p:pic>
        <p:nvPicPr>
          <p:cNvPr id="4" name="Kép 3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D506F3D3-2566-7D17-FB34-21F5185C3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8923" y="22695425"/>
            <a:ext cx="7772400" cy="1399032"/>
          </a:xfrm>
          <a:prstGeom prst="rect">
            <a:avLst/>
          </a:prstGeom>
        </p:spPr>
      </p:pic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E67FDEC-D046-A311-6875-012C6F46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5427" y="22115641"/>
            <a:ext cx="19288973" cy="3269845"/>
          </a:xfrm>
        </p:spPr>
        <p:txBody>
          <a:bodyPr/>
          <a:lstStyle/>
          <a:p>
            <a:pPr algn="l"/>
            <a:endParaRPr lang="hu-HU" sz="5400" dirty="0"/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Máltai Szeretetszolgálat Alapítvány</a:t>
            </a: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1125 Budapest, Szarvas Gábor út 58-60.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798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B54BB-7907-B6B1-EA65-85EFDD207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E4157BB0-D27F-154E-AB70-6B1DAAB49164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D63C7524-A69A-8AA1-2F66-8B3834479877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813E45A9-FC1C-B213-126A-13ABECE8450F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F93F6FF7-394F-47F1-A2F7-0D0642C7FDA4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F404B59C-5FA7-9A67-CBB3-DFF73AA74DB6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227237F-E373-6160-5DEA-1B6573222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868" y="5362700"/>
            <a:ext cx="43728414" cy="20657414"/>
          </a:xfrm>
          <a:prstGeom prst="rect">
            <a:avLst/>
          </a:prstGeom>
        </p:spPr>
      </p:pic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323FA79B-C50B-682D-63F5-3C471CD1CBEE}"/>
              </a:ext>
            </a:extLst>
          </p:cNvPr>
          <p:cNvSpPr/>
          <p:nvPr/>
        </p:nvSpPr>
        <p:spPr>
          <a:xfrm>
            <a:off x="1538556" y="8478982"/>
            <a:ext cx="43639963" cy="6899563"/>
          </a:xfrm>
          <a:custGeom>
            <a:avLst/>
            <a:gdLst>
              <a:gd name="csX0" fmla="*/ 5677801 w 48029993"/>
              <a:gd name="csY0" fmla="*/ 1039091 h 6899563"/>
              <a:gd name="csX1" fmla="*/ 5636238 w 48029993"/>
              <a:gd name="csY1" fmla="*/ 1330036 h 6899563"/>
              <a:gd name="csX2" fmla="*/ 4888092 w 48029993"/>
              <a:gd name="csY2" fmla="*/ 2618509 h 6899563"/>
              <a:gd name="csX3" fmla="*/ 12951438 w 48029993"/>
              <a:gd name="csY3" fmla="*/ 1205345 h 6899563"/>
              <a:gd name="csX4" fmla="*/ 13117692 w 48029993"/>
              <a:gd name="csY4" fmla="*/ 1288473 h 6899563"/>
              <a:gd name="csX5" fmla="*/ 10457619 w 48029993"/>
              <a:gd name="csY5" fmla="*/ 4073236 h 6899563"/>
              <a:gd name="csX6" fmla="*/ 9335401 w 48029993"/>
              <a:gd name="csY6" fmla="*/ 4405745 h 6899563"/>
              <a:gd name="csX7" fmla="*/ 8587256 w 48029993"/>
              <a:gd name="csY7" fmla="*/ 4821382 h 6899563"/>
              <a:gd name="csX8" fmla="*/ 5885619 w 48029993"/>
              <a:gd name="csY8" fmla="*/ 6026727 h 6899563"/>
              <a:gd name="csX9" fmla="*/ 5345292 w 48029993"/>
              <a:gd name="csY9" fmla="*/ 6317673 h 6899563"/>
              <a:gd name="csX10" fmla="*/ 13200819 w 48029993"/>
              <a:gd name="csY10" fmla="*/ 3532909 h 6899563"/>
              <a:gd name="csX11" fmla="*/ 19435365 w 48029993"/>
              <a:gd name="csY11" fmla="*/ 3117273 h 6899563"/>
              <a:gd name="csX12" fmla="*/ 19310674 w 48029993"/>
              <a:gd name="csY12" fmla="*/ 3325091 h 6899563"/>
              <a:gd name="csX13" fmla="*/ 13907401 w 48029993"/>
              <a:gd name="csY13" fmla="*/ 5195454 h 6899563"/>
              <a:gd name="csX14" fmla="*/ 14863365 w 48029993"/>
              <a:gd name="csY14" fmla="*/ 4821382 h 6899563"/>
              <a:gd name="csX15" fmla="*/ 25836165 w 48029993"/>
              <a:gd name="csY15" fmla="*/ 1870363 h 6899563"/>
              <a:gd name="csX16" fmla="*/ 31364129 w 48029993"/>
              <a:gd name="csY16" fmla="*/ 1039091 h 6899563"/>
              <a:gd name="csX17" fmla="*/ 24797074 w 48029993"/>
              <a:gd name="csY17" fmla="*/ 3034145 h 6899563"/>
              <a:gd name="csX18" fmla="*/ 18188456 w 48029993"/>
              <a:gd name="csY18" fmla="*/ 4696691 h 6899563"/>
              <a:gd name="csX19" fmla="*/ 18811910 w 48029993"/>
              <a:gd name="csY19" fmla="*/ 4364182 h 6899563"/>
              <a:gd name="csX20" fmla="*/ 32652601 w 48029993"/>
              <a:gd name="csY20" fmla="*/ 665018 h 6899563"/>
              <a:gd name="csX21" fmla="*/ 35063292 w 48029993"/>
              <a:gd name="csY21" fmla="*/ 2410691 h 6899563"/>
              <a:gd name="csX22" fmla="*/ 43874783 w 48029993"/>
              <a:gd name="csY22" fmla="*/ 997527 h 6899563"/>
              <a:gd name="csX23" fmla="*/ 45246383 w 48029993"/>
              <a:gd name="csY23" fmla="*/ 1288473 h 6899563"/>
              <a:gd name="csX24" fmla="*/ 39219656 w 48029993"/>
              <a:gd name="csY24" fmla="*/ 4281054 h 6899563"/>
              <a:gd name="csX25" fmla="*/ 39094965 w 48029993"/>
              <a:gd name="csY25" fmla="*/ 4364182 h 6899563"/>
              <a:gd name="csX26" fmla="*/ 41256274 w 48029993"/>
              <a:gd name="csY26" fmla="*/ 3823854 h 6899563"/>
              <a:gd name="csX27" fmla="*/ 36351765 w 48029993"/>
              <a:gd name="csY27" fmla="*/ 4904509 h 6899563"/>
              <a:gd name="csX28" fmla="*/ 35478929 w 48029993"/>
              <a:gd name="csY28" fmla="*/ 5070763 h 6899563"/>
              <a:gd name="csX29" fmla="*/ 43043510 w 48029993"/>
              <a:gd name="csY29" fmla="*/ 5527963 h 6899563"/>
              <a:gd name="csX30" fmla="*/ 47989583 w 48029993"/>
              <a:gd name="csY30" fmla="*/ 5860473 h 6899563"/>
              <a:gd name="csX31" fmla="*/ 47449256 w 48029993"/>
              <a:gd name="csY31" fmla="*/ 6068291 h 6899563"/>
              <a:gd name="csX32" fmla="*/ 41256274 w 48029993"/>
              <a:gd name="csY32" fmla="*/ 6899563 h 6899563"/>
              <a:gd name="csX33" fmla="*/ 40175619 w 48029993"/>
              <a:gd name="csY33" fmla="*/ 6691745 h 6899563"/>
              <a:gd name="csX34" fmla="*/ 17855947 w 48029993"/>
              <a:gd name="csY34" fmla="*/ 3574473 h 6899563"/>
              <a:gd name="csX35" fmla="*/ 20973219 w 48029993"/>
              <a:gd name="csY35" fmla="*/ 3241963 h 6899563"/>
              <a:gd name="csX36" fmla="*/ 21555110 w 48029993"/>
              <a:gd name="csY36" fmla="*/ 3075709 h 6899563"/>
              <a:gd name="csX37" fmla="*/ 18437838 w 48029993"/>
              <a:gd name="csY37" fmla="*/ 3241963 h 6899563"/>
              <a:gd name="csX38" fmla="*/ 15944019 w 48029993"/>
              <a:gd name="csY38" fmla="*/ 3325091 h 6899563"/>
              <a:gd name="csX39" fmla="*/ 20640710 w 48029993"/>
              <a:gd name="csY39" fmla="*/ 3366654 h 6899563"/>
              <a:gd name="csX40" fmla="*/ 17481874 w 48029993"/>
              <a:gd name="csY40" fmla="*/ 3574473 h 6899563"/>
              <a:gd name="csX41" fmla="*/ 11164201 w 48029993"/>
              <a:gd name="csY41" fmla="*/ 3657600 h 6899563"/>
              <a:gd name="csX42" fmla="*/ 9293838 w 48029993"/>
              <a:gd name="csY42" fmla="*/ 3408218 h 6899563"/>
              <a:gd name="csX43" fmla="*/ 8878201 w 48029993"/>
              <a:gd name="csY43" fmla="*/ 2951018 h 6899563"/>
              <a:gd name="csX44" fmla="*/ 8337874 w 48029993"/>
              <a:gd name="csY44" fmla="*/ 2867891 h 6899563"/>
              <a:gd name="csX45" fmla="*/ 6883147 w 48029993"/>
              <a:gd name="csY45" fmla="*/ 2493818 h 6899563"/>
              <a:gd name="csX46" fmla="*/ 6800019 w 48029993"/>
              <a:gd name="csY46" fmla="*/ 2369127 h 6899563"/>
              <a:gd name="csX47" fmla="*/ 5594674 w 48029993"/>
              <a:gd name="csY47" fmla="*/ 2867891 h 6899563"/>
              <a:gd name="csX48" fmla="*/ 6301256 w 48029993"/>
              <a:gd name="csY48" fmla="*/ 1371600 h 6899563"/>
              <a:gd name="csX49" fmla="*/ 5012783 w 48029993"/>
              <a:gd name="csY49" fmla="*/ 2701636 h 6899563"/>
              <a:gd name="csX50" fmla="*/ 4971219 w 48029993"/>
              <a:gd name="csY50" fmla="*/ 2867891 h 6899563"/>
              <a:gd name="csX51" fmla="*/ 6966274 w 48029993"/>
              <a:gd name="csY51" fmla="*/ 1953491 h 6899563"/>
              <a:gd name="csX52" fmla="*/ 6384383 w 48029993"/>
              <a:gd name="csY52" fmla="*/ 3699163 h 6899563"/>
              <a:gd name="csX53" fmla="*/ 6550638 w 48029993"/>
              <a:gd name="csY53" fmla="*/ 4156363 h 6899563"/>
              <a:gd name="csX54" fmla="*/ 12203292 w 48029993"/>
              <a:gd name="csY54" fmla="*/ 2826327 h 6899563"/>
              <a:gd name="csX55" fmla="*/ 16276529 w 48029993"/>
              <a:gd name="csY55" fmla="*/ 1704109 h 6899563"/>
              <a:gd name="csX56" fmla="*/ 12618929 w 48029993"/>
              <a:gd name="csY56" fmla="*/ 2867891 h 6899563"/>
              <a:gd name="csX57" fmla="*/ 11496710 w 48029993"/>
              <a:gd name="csY57" fmla="*/ 3491345 h 6899563"/>
              <a:gd name="csX58" fmla="*/ 17149365 w 48029993"/>
              <a:gd name="csY58" fmla="*/ 1745673 h 6899563"/>
              <a:gd name="csX59" fmla="*/ 16858419 w 48029993"/>
              <a:gd name="csY59" fmla="*/ 2784763 h 6899563"/>
              <a:gd name="csX60" fmla="*/ 15736201 w 48029993"/>
              <a:gd name="csY60" fmla="*/ 5320145 h 6899563"/>
              <a:gd name="csX61" fmla="*/ 20557583 w 48029993"/>
              <a:gd name="csY61" fmla="*/ 4821382 h 6899563"/>
              <a:gd name="csX62" fmla="*/ 24007365 w 48029993"/>
              <a:gd name="csY62" fmla="*/ 3616036 h 6899563"/>
              <a:gd name="csX63" fmla="*/ 22178565 w 48029993"/>
              <a:gd name="csY63" fmla="*/ 4987636 h 6899563"/>
              <a:gd name="csX64" fmla="*/ 29036565 w 48029993"/>
              <a:gd name="csY64" fmla="*/ 1704109 h 6899563"/>
              <a:gd name="csX65" fmla="*/ 30990056 w 48029993"/>
              <a:gd name="csY65" fmla="*/ 1039091 h 6899563"/>
              <a:gd name="csX66" fmla="*/ 24838638 w 48029993"/>
              <a:gd name="csY66" fmla="*/ 4322618 h 6899563"/>
              <a:gd name="csX67" fmla="*/ 25337401 w 48029993"/>
              <a:gd name="csY67" fmla="*/ 3865418 h 6899563"/>
              <a:gd name="csX68" fmla="*/ 29410638 w 48029993"/>
              <a:gd name="csY68" fmla="*/ 914400 h 6899563"/>
              <a:gd name="csX69" fmla="*/ 28454674 w 48029993"/>
              <a:gd name="csY69" fmla="*/ 2992582 h 6899563"/>
              <a:gd name="csX70" fmla="*/ 27997474 w 48029993"/>
              <a:gd name="csY70" fmla="*/ 4405745 h 6899563"/>
              <a:gd name="csX71" fmla="*/ 30740674 w 48029993"/>
              <a:gd name="csY71" fmla="*/ 4613563 h 6899563"/>
              <a:gd name="csX72" fmla="*/ 36684274 w 48029993"/>
              <a:gd name="csY72" fmla="*/ 3408218 h 6899563"/>
              <a:gd name="csX73" fmla="*/ 35187983 w 48029993"/>
              <a:gd name="csY73" fmla="*/ 4405745 h 6899563"/>
              <a:gd name="csX74" fmla="*/ 35395801 w 48029993"/>
              <a:gd name="csY74" fmla="*/ 4364182 h 6899563"/>
              <a:gd name="csX75" fmla="*/ 34564529 w 48029993"/>
              <a:gd name="csY75" fmla="*/ 3823854 h 6899563"/>
              <a:gd name="csX76" fmla="*/ 34855474 w 48029993"/>
              <a:gd name="csY76" fmla="*/ 2036618 h 6899563"/>
              <a:gd name="csX77" fmla="*/ 31364129 w 48029993"/>
              <a:gd name="csY77" fmla="*/ 1620982 h 6899563"/>
              <a:gd name="csX78" fmla="*/ 31114747 w 48029993"/>
              <a:gd name="csY78" fmla="*/ 1579418 h 6899563"/>
              <a:gd name="csX79" fmla="*/ 30034092 w 48029993"/>
              <a:gd name="csY79" fmla="*/ 1080654 h 6899563"/>
              <a:gd name="csX80" fmla="*/ 30075656 w 48029993"/>
              <a:gd name="csY80" fmla="*/ 706582 h 6899563"/>
              <a:gd name="csX81" fmla="*/ 33359183 w 48029993"/>
              <a:gd name="csY81" fmla="*/ 0 h 6899563"/>
              <a:gd name="csX82" fmla="*/ 31031619 w 48029993"/>
              <a:gd name="csY82" fmla="*/ 581891 h 6899563"/>
              <a:gd name="csX83" fmla="*/ 30408165 w 48029993"/>
              <a:gd name="csY83" fmla="*/ 1039091 h 6899563"/>
              <a:gd name="csX84" fmla="*/ 3890565 w 48029993"/>
              <a:gd name="csY84" fmla="*/ 2286000 h 6899563"/>
              <a:gd name="csX85" fmla="*/ 1563001 w 48029993"/>
              <a:gd name="csY85" fmla="*/ 3449782 h 6899563"/>
              <a:gd name="csX86" fmla="*/ 108274 w 48029993"/>
              <a:gd name="csY86" fmla="*/ 4156363 h 6899563"/>
              <a:gd name="csX87" fmla="*/ 6176565 w 48029993"/>
              <a:gd name="csY87" fmla="*/ 2493818 h 6899563"/>
              <a:gd name="csX88" fmla="*/ 6509074 w 48029993"/>
              <a:gd name="csY88" fmla="*/ 2369127 h 6899563"/>
              <a:gd name="csX89" fmla="*/ 6592201 w 48029993"/>
              <a:gd name="csY89" fmla="*/ 2493818 h 6899563"/>
              <a:gd name="csX90" fmla="*/ 6259692 w 48029993"/>
              <a:gd name="csY90" fmla="*/ 3158836 h 6899563"/>
              <a:gd name="csX91" fmla="*/ 4389329 w 48029993"/>
              <a:gd name="csY91" fmla="*/ 4488873 h 6899563"/>
              <a:gd name="csX92" fmla="*/ 10332929 w 48029993"/>
              <a:gd name="csY92" fmla="*/ 3325091 h 6899563"/>
              <a:gd name="csX93" fmla="*/ 11829219 w 48029993"/>
              <a:gd name="csY93" fmla="*/ 3158836 h 6899563"/>
              <a:gd name="csX94" fmla="*/ 10457619 w 48029993"/>
              <a:gd name="csY94" fmla="*/ 3782291 h 6899563"/>
              <a:gd name="csX95" fmla="*/ 11122638 w 48029993"/>
              <a:gd name="csY95" fmla="*/ 3865418 h 6899563"/>
              <a:gd name="csX96" fmla="*/ 17274056 w 48029993"/>
              <a:gd name="csY96" fmla="*/ 4156363 h 6899563"/>
              <a:gd name="csX97" fmla="*/ 15279001 w 48029993"/>
              <a:gd name="csY97" fmla="*/ 4613563 h 6899563"/>
              <a:gd name="csX98" fmla="*/ 15486819 w 48029993"/>
              <a:gd name="csY98" fmla="*/ 4655127 h 6899563"/>
              <a:gd name="csX99" fmla="*/ 29119692 w 48029993"/>
              <a:gd name="csY99" fmla="*/ 5029200 h 6899563"/>
              <a:gd name="csX100" fmla="*/ 36975219 w 48029993"/>
              <a:gd name="csY100" fmla="*/ 5403273 h 6899563"/>
              <a:gd name="csX101" fmla="*/ 30325038 w 48029993"/>
              <a:gd name="csY101" fmla="*/ 4821382 h 6899563"/>
              <a:gd name="csX102" fmla="*/ 33857947 w 48029993"/>
              <a:gd name="csY102" fmla="*/ 4613563 h 6899563"/>
              <a:gd name="csX103" fmla="*/ 43874783 w 48029993"/>
              <a:gd name="csY103" fmla="*/ 3865418 h 6899563"/>
              <a:gd name="csX104" fmla="*/ 30990056 w 48029993"/>
              <a:gd name="csY104" fmla="*/ 2535382 h 6899563"/>
              <a:gd name="csX105" fmla="*/ 23342347 w 48029993"/>
              <a:gd name="csY105" fmla="*/ 1537854 h 6899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</a:cxnLst>
            <a:rect l="l" t="t" r="r" b="b"/>
            <a:pathLst>
              <a:path w="48029993" h="6899563">
                <a:moveTo>
                  <a:pt x="5677801" y="1039091"/>
                </a:moveTo>
                <a:cubicBezTo>
                  <a:pt x="5663947" y="1136073"/>
                  <a:pt x="5684843" y="1244977"/>
                  <a:pt x="5636238" y="1330036"/>
                </a:cubicBezTo>
                <a:cubicBezTo>
                  <a:pt x="4869298" y="2672182"/>
                  <a:pt x="4693854" y="2035786"/>
                  <a:pt x="4888092" y="2618509"/>
                </a:cubicBezTo>
                <a:cubicBezTo>
                  <a:pt x="9455248" y="1464702"/>
                  <a:pt x="8215085" y="1573217"/>
                  <a:pt x="12951438" y="1205345"/>
                </a:cubicBezTo>
                <a:cubicBezTo>
                  <a:pt x="13013211" y="1200547"/>
                  <a:pt x="13062274" y="1260764"/>
                  <a:pt x="13117692" y="1288473"/>
                </a:cubicBezTo>
                <a:cubicBezTo>
                  <a:pt x="12231001" y="2216727"/>
                  <a:pt x="11448229" y="3256799"/>
                  <a:pt x="10457619" y="4073236"/>
                </a:cubicBezTo>
                <a:cubicBezTo>
                  <a:pt x="10156548" y="4321371"/>
                  <a:pt x="9697644" y="4260848"/>
                  <a:pt x="9335401" y="4405745"/>
                </a:cubicBezTo>
                <a:cubicBezTo>
                  <a:pt x="9070523" y="4511696"/>
                  <a:pt x="8845455" y="4700059"/>
                  <a:pt x="8587256" y="4821382"/>
                </a:cubicBezTo>
                <a:cubicBezTo>
                  <a:pt x="7694763" y="5240746"/>
                  <a:pt x="6780966" y="5613490"/>
                  <a:pt x="5885619" y="6026727"/>
                </a:cubicBezTo>
                <a:cubicBezTo>
                  <a:pt x="5699887" y="6112450"/>
                  <a:pt x="5151674" y="6383679"/>
                  <a:pt x="5345292" y="6317673"/>
                </a:cubicBezTo>
                <a:cubicBezTo>
                  <a:pt x="7974861" y="5421229"/>
                  <a:pt x="10491653" y="4148265"/>
                  <a:pt x="13200819" y="3532909"/>
                </a:cubicBezTo>
                <a:cubicBezTo>
                  <a:pt x="15231880" y="3071577"/>
                  <a:pt x="17357183" y="3255818"/>
                  <a:pt x="19435365" y="3117273"/>
                </a:cubicBezTo>
                <a:cubicBezTo>
                  <a:pt x="19393801" y="3186546"/>
                  <a:pt x="19385245" y="3294020"/>
                  <a:pt x="19310674" y="3325091"/>
                </a:cubicBezTo>
                <a:cubicBezTo>
                  <a:pt x="18455843" y="3681270"/>
                  <a:pt x="15203161" y="4896432"/>
                  <a:pt x="13907401" y="5195454"/>
                </a:cubicBezTo>
                <a:cubicBezTo>
                  <a:pt x="13573982" y="5272397"/>
                  <a:pt x="14533749" y="4913261"/>
                  <a:pt x="14863365" y="4821382"/>
                </a:cubicBezTo>
                <a:cubicBezTo>
                  <a:pt x="18511840" y="3804386"/>
                  <a:pt x="22144345" y="2716599"/>
                  <a:pt x="25836165" y="1870363"/>
                </a:cubicBezTo>
                <a:cubicBezTo>
                  <a:pt x="27652433" y="1454040"/>
                  <a:pt x="29521474" y="1316182"/>
                  <a:pt x="31364129" y="1039091"/>
                </a:cubicBezTo>
                <a:cubicBezTo>
                  <a:pt x="29175111" y="1704109"/>
                  <a:pt x="27001514" y="2422187"/>
                  <a:pt x="24797074" y="3034145"/>
                </a:cubicBezTo>
                <a:cubicBezTo>
                  <a:pt x="22608333" y="3641745"/>
                  <a:pt x="20405876" y="4203931"/>
                  <a:pt x="18188456" y="4696691"/>
                </a:cubicBezTo>
                <a:cubicBezTo>
                  <a:pt x="17958537" y="4747784"/>
                  <a:pt x="18587043" y="4434237"/>
                  <a:pt x="18811910" y="4364182"/>
                </a:cubicBezTo>
                <a:cubicBezTo>
                  <a:pt x="28992297" y="1192599"/>
                  <a:pt x="25926747" y="1887900"/>
                  <a:pt x="32652601" y="665018"/>
                </a:cubicBezTo>
                <a:cubicBezTo>
                  <a:pt x="25114126" y="6141688"/>
                  <a:pt x="26660921" y="4082481"/>
                  <a:pt x="35063292" y="2410691"/>
                </a:cubicBezTo>
                <a:cubicBezTo>
                  <a:pt x="37980801" y="1830205"/>
                  <a:pt x="40937619" y="1468582"/>
                  <a:pt x="43874783" y="997527"/>
                </a:cubicBezTo>
                <a:cubicBezTo>
                  <a:pt x="44331983" y="1094509"/>
                  <a:pt x="45507176" y="900627"/>
                  <a:pt x="45246383" y="1288473"/>
                </a:cubicBezTo>
                <a:cubicBezTo>
                  <a:pt x="43895727" y="3297140"/>
                  <a:pt x="41275692" y="3689592"/>
                  <a:pt x="39219656" y="4281054"/>
                </a:cubicBezTo>
                <a:cubicBezTo>
                  <a:pt x="39178092" y="4308763"/>
                  <a:pt x="39046225" y="4375124"/>
                  <a:pt x="39094965" y="4364182"/>
                </a:cubicBezTo>
                <a:cubicBezTo>
                  <a:pt x="39819541" y="4201522"/>
                  <a:pt x="41984883" y="3680340"/>
                  <a:pt x="41256274" y="3823854"/>
                </a:cubicBezTo>
                <a:cubicBezTo>
                  <a:pt x="39613782" y="4147375"/>
                  <a:pt x="37988138" y="4551335"/>
                  <a:pt x="36351765" y="4904509"/>
                </a:cubicBezTo>
                <a:cubicBezTo>
                  <a:pt x="36062255" y="4966993"/>
                  <a:pt x="35769874" y="5015345"/>
                  <a:pt x="35478929" y="5070763"/>
                </a:cubicBezTo>
                <a:lnTo>
                  <a:pt x="43043510" y="5527963"/>
                </a:lnTo>
                <a:cubicBezTo>
                  <a:pt x="44692640" y="5632061"/>
                  <a:pt x="46349459" y="5659325"/>
                  <a:pt x="47989583" y="5860473"/>
                </a:cubicBezTo>
                <a:cubicBezTo>
                  <a:pt x="48181119" y="5883963"/>
                  <a:pt x="47639970" y="6038860"/>
                  <a:pt x="47449256" y="6068291"/>
                </a:cubicBezTo>
                <a:cubicBezTo>
                  <a:pt x="45390782" y="6385956"/>
                  <a:pt x="43320601" y="6622472"/>
                  <a:pt x="41256274" y="6899563"/>
                </a:cubicBezTo>
                <a:cubicBezTo>
                  <a:pt x="40896056" y="6830290"/>
                  <a:pt x="40539013" y="6741753"/>
                  <a:pt x="40175619" y="6691745"/>
                </a:cubicBezTo>
                <a:cubicBezTo>
                  <a:pt x="17920896" y="3629169"/>
                  <a:pt x="25610229" y="5728440"/>
                  <a:pt x="17855947" y="3574473"/>
                </a:cubicBezTo>
                <a:cubicBezTo>
                  <a:pt x="18895038" y="3463636"/>
                  <a:pt x="19937605" y="3381596"/>
                  <a:pt x="20973219" y="3241963"/>
                </a:cubicBezTo>
                <a:cubicBezTo>
                  <a:pt x="21173135" y="3215008"/>
                  <a:pt x="21756835" y="3075709"/>
                  <a:pt x="21555110" y="3075709"/>
                </a:cubicBezTo>
                <a:cubicBezTo>
                  <a:pt x="20514543" y="3075709"/>
                  <a:pt x="19477379" y="3195761"/>
                  <a:pt x="18437838" y="3241963"/>
                </a:cubicBezTo>
                <a:cubicBezTo>
                  <a:pt x="17606924" y="3278893"/>
                  <a:pt x="16775292" y="3297382"/>
                  <a:pt x="15944019" y="3325091"/>
                </a:cubicBezTo>
                <a:cubicBezTo>
                  <a:pt x="17509583" y="3338945"/>
                  <a:pt x="19095273" y="3116042"/>
                  <a:pt x="20640710" y="3366654"/>
                </a:cubicBezTo>
                <a:cubicBezTo>
                  <a:pt x="21682325" y="3535565"/>
                  <a:pt x="18536599" y="3542091"/>
                  <a:pt x="17481874" y="3574473"/>
                </a:cubicBezTo>
                <a:cubicBezTo>
                  <a:pt x="15376793" y="3639103"/>
                  <a:pt x="11164201" y="3657600"/>
                  <a:pt x="11164201" y="3657600"/>
                </a:cubicBezTo>
                <a:cubicBezTo>
                  <a:pt x="10540747" y="3574473"/>
                  <a:pt x="9908120" y="3543360"/>
                  <a:pt x="9293838" y="3408218"/>
                </a:cubicBezTo>
                <a:cubicBezTo>
                  <a:pt x="9173106" y="3381657"/>
                  <a:pt x="8968033" y="2990943"/>
                  <a:pt x="8878201" y="2951018"/>
                </a:cubicBezTo>
                <a:cubicBezTo>
                  <a:pt x="8711679" y="2877008"/>
                  <a:pt x="8515498" y="2908596"/>
                  <a:pt x="8337874" y="2867891"/>
                </a:cubicBezTo>
                <a:cubicBezTo>
                  <a:pt x="7849841" y="2756050"/>
                  <a:pt x="7368056" y="2618509"/>
                  <a:pt x="6883147" y="2493818"/>
                </a:cubicBezTo>
                <a:cubicBezTo>
                  <a:pt x="6855438" y="2452254"/>
                  <a:pt x="6849972" y="2369127"/>
                  <a:pt x="6800019" y="2369127"/>
                </a:cubicBezTo>
                <a:cubicBezTo>
                  <a:pt x="6273606" y="2369127"/>
                  <a:pt x="6030921" y="2606143"/>
                  <a:pt x="5594674" y="2867891"/>
                </a:cubicBezTo>
                <a:cubicBezTo>
                  <a:pt x="5830201" y="2369127"/>
                  <a:pt x="6831611" y="1523130"/>
                  <a:pt x="6301256" y="1371600"/>
                </a:cubicBezTo>
                <a:cubicBezTo>
                  <a:pt x="5707740" y="1202024"/>
                  <a:pt x="5422872" y="2240286"/>
                  <a:pt x="5012783" y="2701636"/>
                </a:cubicBezTo>
                <a:cubicBezTo>
                  <a:pt x="4974832" y="2744331"/>
                  <a:pt x="4917873" y="2888321"/>
                  <a:pt x="4971219" y="2867891"/>
                </a:cubicBezTo>
                <a:cubicBezTo>
                  <a:pt x="5654374" y="2606257"/>
                  <a:pt x="6301256" y="2258291"/>
                  <a:pt x="6966274" y="1953491"/>
                </a:cubicBezTo>
                <a:cubicBezTo>
                  <a:pt x="6772310" y="2535382"/>
                  <a:pt x="6498106" y="3096431"/>
                  <a:pt x="6384383" y="3699163"/>
                </a:cubicBezTo>
                <a:cubicBezTo>
                  <a:pt x="6354317" y="3858515"/>
                  <a:pt x="6390269" y="4180418"/>
                  <a:pt x="6550638" y="4156363"/>
                </a:cubicBezTo>
                <a:cubicBezTo>
                  <a:pt x="8464896" y="3869224"/>
                  <a:pt x="10326360" y="3299570"/>
                  <a:pt x="12203292" y="2826327"/>
                </a:cubicBezTo>
                <a:cubicBezTo>
                  <a:pt x="13568887" y="2482010"/>
                  <a:pt x="14875185" y="1563974"/>
                  <a:pt x="16276529" y="1704109"/>
                </a:cubicBezTo>
                <a:cubicBezTo>
                  <a:pt x="17549607" y="1831418"/>
                  <a:pt x="13817323" y="2419796"/>
                  <a:pt x="12618929" y="2867891"/>
                </a:cubicBezTo>
                <a:cubicBezTo>
                  <a:pt x="12218108" y="3017763"/>
                  <a:pt x="11092664" y="3632291"/>
                  <a:pt x="11496710" y="3491345"/>
                </a:cubicBezTo>
                <a:cubicBezTo>
                  <a:pt x="17057170" y="1551648"/>
                  <a:pt x="11785413" y="2720936"/>
                  <a:pt x="17149365" y="1745673"/>
                </a:cubicBezTo>
                <a:cubicBezTo>
                  <a:pt x="17052383" y="2092036"/>
                  <a:pt x="17001089" y="2454584"/>
                  <a:pt x="16858419" y="2784763"/>
                </a:cubicBezTo>
                <a:cubicBezTo>
                  <a:pt x="15714408" y="5432332"/>
                  <a:pt x="15520340" y="4240824"/>
                  <a:pt x="15736201" y="5320145"/>
                </a:cubicBezTo>
                <a:cubicBezTo>
                  <a:pt x="17343328" y="5153891"/>
                  <a:pt x="18975117" y="5147418"/>
                  <a:pt x="20557583" y="4821382"/>
                </a:cubicBezTo>
                <a:cubicBezTo>
                  <a:pt x="21750622" y="4575580"/>
                  <a:pt x="22885537" y="3141417"/>
                  <a:pt x="24007365" y="3616036"/>
                </a:cubicBezTo>
                <a:cubicBezTo>
                  <a:pt x="25019357" y="4044186"/>
                  <a:pt x="20036387" y="6022621"/>
                  <a:pt x="22178565" y="4987636"/>
                </a:cubicBezTo>
                <a:cubicBezTo>
                  <a:pt x="24460677" y="3885043"/>
                  <a:pt x="26723660" y="2740552"/>
                  <a:pt x="29036565" y="1704109"/>
                </a:cubicBezTo>
                <a:cubicBezTo>
                  <a:pt x="29664283" y="1422820"/>
                  <a:pt x="31573685" y="675045"/>
                  <a:pt x="30990056" y="1039091"/>
                </a:cubicBezTo>
                <a:cubicBezTo>
                  <a:pt x="29017954" y="2269214"/>
                  <a:pt x="23125269" y="5893208"/>
                  <a:pt x="24838638" y="4322618"/>
                </a:cubicBezTo>
                <a:cubicBezTo>
                  <a:pt x="25004892" y="4170218"/>
                  <a:pt x="25160847" y="4005756"/>
                  <a:pt x="25337401" y="3865418"/>
                </a:cubicBezTo>
                <a:cubicBezTo>
                  <a:pt x="28082760" y="1683210"/>
                  <a:pt x="27286852" y="2241766"/>
                  <a:pt x="29410638" y="914400"/>
                </a:cubicBezTo>
                <a:cubicBezTo>
                  <a:pt x="29091983" y="1607127"/>
                  <a:pt x="28740760" y="2285782"/>
                  <a:pt x="28454674" y="2992582"/>
                </a:cubicBezTo>
                <a:cubicBezTo>
                  <a:pt x="28268918" y="3451508"/>
                  <a:pt x="27593610" y="4119369"/>
                  <a:pt x="27997474" y="4405745"/>
                </a:cubicBezTo>
                <a:cubicBezTo>
                  <a:pt x="28745518" y="4936176"/>
                  <a:pt x="29826274" y="4544290"/>
                  <a:pt x="30740674" y="4613563"/>
                </a:cubicBezTo>
                <a:cubicBezTo>
                  <a:pt x="32721874" y="4211781"/>
                  <a:pt x="34664948" y="3502579"/>
                  <a:pt x="36684274" y="3408218"/>
                </a:cubicBezTo>
                <a:cubicBezTo>
                  <a:pt x="37283060" y="3380237"/>
                  <a:pt x="35669391" y="4048571"/>
                  <a:pt x="35187983" y="4405745"/>
                </a:cubicBezTo>
                <a:cubicBezTo>
                  <a:pt x="35131249" y="4447838"/>
                  <a:pt x="35326528" y="4378036"/>
                  <a:pt x="35395801" y="4364182"/>
                </a:cubicBezTo>
                <a:cubicBezTo>
                  <a:pt x="37018006" y="2633829"/>
                  <a:pt x="35255444" y="4810874"/>
                  <a:pt x="34564529" y="3823854"/>
                </a:cubicBezTo>
                <a:cubicBezTo>
                  <a:pt x="34218394" y="3329376"/>
                  <a:pt x="34758492" y="2632363"/>
                  <a:pt x="34855474" y="2036618"/>
                </a:cubicBezTo>
                <a:cubicBezTo>
                  <a:pt x="32922779" y="1833176"/>
                  <a:pt x="33453889" y="1902295"/>
                  <a:pt x="31364129" y="1620982"/>
                </a:cubicBezTo>
                <a:cubicBezTo>
                  <a:pt x="31280608" y="1609739"/>
                  <a:pt x="31197874" y="1593273"/>
                  <a:pt x="31114747" y="1579418"/>
                </a:cubicBezTo>
                <a:cubicBezTo>
                  <a:pt x="30754529" y="1413163"/>
                  <a:pt x="30381463" y="1272307"/>
                  <a:pt x="30034092" y="1080654"/>
                </a:cubicBezTo>
                <a:cubicBezTo>
                  <a:pt x="29871722" y="991070"/>
                  <a:pt x="29846215" y="779420"/>
                  <a:pt x="30075656" y="706582"/>
                </a:cubicBezTo>
                <a:cubicBezTo>
                  <a:pt x="32006383" y="93653"/>
                  <a:pt x="31949975" y="140920"/>
                  <a:pt x="33359183" y="0"/>
                </a:cubicBezTo>
                <a:cubicBezTo>
                  <a:pt x="32583328" y="193964"/>
                  <a:pt x="31785955" y="316280"/>
                  <a:pt x="31031619" y="581891"/>
                </a:cubicBezTo>
                <a:cubicBezTo>
                  <a:pt x="30788538" y="667483"/>
                  <a:pt x="30663614" y="1005031"/>
                  <a:pt x="30408165" y="1039091"/>
                </a:cubicBezTo>
                <a:cubicBezTo>
                  <a:pt x="18720990" y="2597381"/>
                  <a:pt x="27510923" y="1576946"/>
                  <a:pt x="3890565" y="2286000"/>
                </a:cubicBezTo>
                <a:cubicBezTo>
                  <a:pt x="2109117" y="2750726"/>
                  <a:pt x="3698818" y="2224829"/>
                  <a:pt x="1563001" y="3449782"/>
                </a:cubicBezTo>
                <a:cubicBezTo>
                  <a:pt x="1095370" y="3717982"/>
                  <a:pt x="-413556" y="4291652"/>
                  <a:pt x="108274" y="4156363"/>
                </a:cubicBezTo>
                <a:cubicBezTo>
                  <a:pt x="8475716" y="1987026"/>
                  <a:pt x="121592" y="3449867"/>
                  <a:pt x="6176565" y="2493818"/>
                </a:cubicBezTo>
                <a:cubicBezTo>
                  <a:pt x="6287401" y="2452254"/>
                  <a:pt x="6390701" y="2369127"/>
                  <a:pt x="6509074" y="2369127"/>
                </a:cubicBezTo>
                <a:cubicBezTo>
                  <a:pt x="6559027" y="2369127"/>
                  <a:pt x="6607244" y="2446183"/>
                  <a:pt x="6592201" y="2493818"/>
                </a:cubicBezTo>
                <a:cubicBezTo>
                  <a:pt x="6517569" y="2730152"/>
                  <a:pt x="6443390" y="2992468"/>
                  <a:pt x="6259692" y="3158836"/>
                </a:cubicBezTo>
                <a:cubicBezTo>
                  <a:pt x="5692658" y="3672376"/>
                  <a:pt x="3624949" y="4457674"/>
                  <a:pt x="4389329" y="4488873"/>
                </a:cubicBezTo>
                <a:cubicBezTo>
                  <a:pt x="6406471" y="4571206"/>
                  <a:pt x="8345614" y="3680365"/>
                  <a:pt x="10332929" y="3325091"/>
                </a:cubicBezTo>
                <a:cubicBezTo>
                  <a:pt x="10826930" y="3236778"/>
                  <a:pt x="11330456" y="3214254"/>
                  <a:pt x="11829219" y="3158836"/>
                </a:cubicBezTo>
                <a:cubicBezTo>
                  <a:pt x="11372019" y="3366654"/>
                  <a:pt x="10812739" y="3427171"/>
                  <a:pt x="10457619" y="3782291"/>
                </a:cubicBezTo>
                <a:cubicBezTo>
                  <a:pt x="10299653" y="3940257"/>
                  <a:pt x="10899576" y="3853177"/>
                  <a:pt x="11122638" y="3865418"/>
                </a:cubicBezTo>
                <a:lnTo>
                  <a:pt x="17274056" y="4156363"/>
                </a:lnTo>
                <a:cubicBezTo>
                  <a:pt x="18363419" y="4311988"/>
                  <a:pt x="17410699" y="4144589"/>
                  <a:pt x="15279001" y="4613563"/>
                </a:cubicBezTo>
                <a:cubicBezTo>
                  <a:pt x="15210006" y="4628742"/>
                  <a:pt x="15416206" y="4653006"/>
                  <a:pt x="15486819" y="4655127"/>
                </a:cubicBezTo>
                <a:lnTo>
                  <a:pt x="29119692" y="5029200"/>
                </a:lnTo>
                <a:cubicBezTo>
                  <a:pt x="31739581" y="5120415"/>
                  <a:pt x="34356710" y="5278582"/>
                  <a:pt x="36975219" y="5403273"/>
                </a:cubicBezTo>
                <a:cubicBezTo>
                  <a:pt x="35003925" y="6717469"/>
                  <a:pt x="35418135" y="6519081"/>
                  <a:pt x="30325038" y="4821382"/>
                </a:cubicBezTo>
                <a:cubicBezTo>
                  <a:pt x="29205903" y="4448337"/>
                  <a:pt x="32681200" y="4696585"/>
                  <a:pt x="33857947" y="4613563"/>
                </a:cubicBezTo>
                <a:lnTo>
                  <a:pt x="43874783" y="3865418"/>
                </a:lnTo>
                <a:lnTo>
                  <a:pt x="30990056" y="2535382"/>
                </a:lnTo>
                <a:cubicBezTo>
                  <a:pt x="28435013" y="2250914"/>
                  <a:pt x="23342347" y="4108684"/>
                  <a:pt x="23342347" y="1537854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79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4628A-09DF-4AF7-E0EA-7B8C4295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263EA348-42A3-1DCF-711C-E58C2F7A4551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D5EE95CA-D5A7-8F97-93CF-D9CA866D3F55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1A32167D-2C97-AD21-F851-4BE01AF3C51D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60F414BA-40E8-EA39-F5AA-A298621013BC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84BAB630-48BC-D9BD-22CD-F3E90B3CE40C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A8A01DC2-9565-D11C-3439-26245DC85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6098" y="4648200"/>
            <a:ext cx="17234738" cy="2130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25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30027-3808-3581-673A-FF5008200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EF960D6B-7007-8CBC-6DEE-E9DA18588AD8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345A4BA9-EDB1-EE6D-C3D4-426D6C2E03AE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4DCEF89D-DF49-216D-F5B9-81B3D3E4F3EC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5CEE4CD7-C02E-9C7E-2414-02F246600F3D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rgbClr val="041E42"/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821BA668-DD28-DC2F-D7A5-3677D074E20C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38FAAB2-CB34-A92B-6A8B-4CCF1A294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97910"/>
            <a:ext cx="46451838" cy="713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32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75479-0037-200E-95EF-BDC2E6608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3FEB0BC0-D69F-913B-ADD9-D1D6A6ECB646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C85E6670-A9A9-C404-2407-0BD97E522F10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DC56E853-FFE0-9324-5081-B7150D79EFE5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7862B4DD-2AB6-0667-E14D-34C523545587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0C9AB414-A5EF-74D0-8DD4-AC74A11AE227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pic>
        <p:nvPicPr>
          <p:cNvPr id="3" name="Kép 2" descr="Napelempark-projektekhez kapcsolódó biodiverzitás-megfigyelési programot  indított a SolServices Magyarországon | SolServices">
            <a:extLst>
              <a:ext uri="{FF2B5EF4-FFF2-40B4-BE49-F238E27FC236}">
                <a16:creationId xmlns:a16="http://schemas.microsoft.com/office/drawing/2014/main" id="{2E426443-D3E2-C37D-789A-861CD4EAC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7512" y="5723657"/>
            <a:ext cx="18378795" cy="12249731"/>
          </a:xfrm>
          <a:prstGeom prst="rect">
            <a:avLst/>
          </a:prstGeom>
        </p:spPr>
      </p:pic>
      <p:pic>
        <p:nvPicPr>
          <p:cNvPr id="4" name="Kép 3" descr="Pusztító megoldás: betonos napelempark - Magyar Napelem Napkollektor  Szövetség">
            <a:extLst>
              <a:ext uri="{FF2B5EF4-FFF2-40B4-BE49-F238E27FC236}">
                <a16:creationId xmlns:a16="http://schemas.microsoft.com/office/drawing/2014/main" id="{1EDAE83B-CE99-074E-4503-E243E7CA5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732" y="5723656"/>
            <a:ext cx="18374596" cy="12249731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DFB9CC1B-1392-2C76-C648-D87C072698DA}"/>
              </a:ext>
            </a:extLst>
          </p:cNvPr>
          <p:cNvSpPr txBox="1"/>
          <p:nvPr/>
        </p:nvSpPr>
        <p:spPr>
          <a:xfrm>
            <a:off x="2594259" y="21042210"/>
            <a:ext cx="1866554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HUPX DAM – jutalék [EUR/</a:t>
            </a:r>
            <a:r>
              <a:rPr lang="hu-HU" dirty="0" err="1"/>
              <a:t>MWh</a:t>
            </a:r>
            <a:r>
              <a:rPr lang="hu-HU" dirty="0"/>
              <a:t>] 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102A4E95-4D29-7715-5E97-F981D2A00789}"/>
              </a:ext>
            </a:extLst>
          </p:cNvPr>
          <p:cNvSpPr txBox="1"/>
          <p:nvPr/>
        </p:nvSpPr>
        <p:spPr>
          <a:xfrm>
            <a:off x="21259800" y="19641826"/>
            <a:ext cx="22743253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(HUPX DAM_MAX1 + HUPX DAM_MAX2 – HUPX DAM_MIN1 - HUPX DAM_MIN2) * </a:t>
            </a:r>
            <a:r>
              <a:rPr lang="hu-HU" b="1" dirty="0"/>
              <a:t>Kifizetési arány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9621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51838" cy="26133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09257" y="12409714"/>
            <a:ext cx="24653257" cy="2161850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hu-HU" sz="11000" b="1">
                <a:latin typeface="Times New Roman" panose="02020603050405020304" pitchFamily="18" charset="0"/>
                <a:cs typeface="Times New Roman" panose="02020603050405020304" pitchFamily="18" charset="0"/>
              </a:rPr>
              <a:t>Köszönjük a figyelmet!</a:t>
            </a:r>
            <a:endParaRPr lang="en-US" sz="1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1"/>
            <a:ext cx="46451837" cy="5341154"/>
          </a:xfrm>
          <a:prstGeom prst="rect">
            <a:avLst/>
          </a:prstGeom>
        </p:spPr>
      </p:pic>
      <p:pic>
        <p:nvPicPr>
          <p:cNvPr id="2" name="Kép 1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D1CA03C8-B38D-09F7-165D-EE75DDA12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973" y="22380574"/>
            <a:ext cx="5828582" cy="2028733"/>
          </a:xfrm>
          <a:prstGeom prst="rect">
            <a:avLst/>
          </a:prstGeom>
        </p:spPr>
      </p:pic>
      <p:pic>
        <p:nvPicPr>
          <p:cNvPr id="3" name="Kép 2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39DC5648-074F-05D7-DDAC-E82623BC7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8923" y="22695425"/>
            <a:ext cx="7772400" cy="1399032"/>
          </a:xfrm>
          <a:prstGeom prst="rect">
            <a:avLst/>
          </a:prstGeom>
        </p:spPr>
      </p:pic>
      <p:sp>
        <p:nvSpPr>
          <p:cNvPr id="7" name="Élőláb helye 4">
            <a:extLst>
              <a:ext uri="{FF2B5EF4-FFF2-40B4-BE49-F238E27FC236}">
                <a16:creationId xmlns:a16="http://schemas.microsoft.com/office/drawing/2014/main" id="{8ECACCAE-83AA-5E58-BB75-788947C3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9257" y="21989143"/>
            <a:ext cx="17333433" cy="3265714"/>
          </a:xfrm>
        </p:spPr>
        <p:txBody>
          <a:bodyPr/>
          <a:lstStyle/>
          <a:p>
            <a:pPr algn="l"/>
            <a:endParaRPr lang="hu-HU" sz="5400" dirty="0"/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Máltai Szeretetszolgálat Alapítvány</a:t>
            </a: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1125 Budapest, Szarvas Gábor út 58-60.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47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24095" y="2546540"/>
            <a:ext cx="19907930" cy="1876526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 várj körtét a tölgyfától!”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Nyíl: ötszög 1">
            <a:extLst>
              <a:ext uri="{FF2B5EF4-FFF2-40B4-BE49-F238E27FC236}">
                <a16:creationId xmlns:a16="http://schemas.microsoft.com/office/drawing/2014/main" id="{D858849C-E61D-5575-9934-ACC15979EE22}"/>
              </a:ext>
            </a:extLst>
          </p:cNvPr>
          <p:cNvSpPr/>
          <p:nvPr/>
        </p:nvSpPr>
        <p:spPr>
          <a:xfrm>
            <a:off x="952495" y="7329066"/>
            <a:ext cx="9479978" cy="2784764"/>
          </a:xfrm>
          <a:prstGeom prst="homePlate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D4A18102-0341-9F52-26C2-25D75E663F7A}"/>
              </a:ext>
            </a:extLst>
          </p:cNvPr>
          <p:cNvSpPr/>
          <p:nvPr/>
        </p:nvSpPr>
        <p:spPr>
          <a:xfrm>
            <a:off x="9642764" y="7329066"/>
            <a:ext cx="9684327" cy="2784764"/>
          </a:xfrm>
          <a:prstGeom prst="chevron">
            <a:avLst/>
          </a:prstGeom>
          <a:solidFill>
            <a:srgbClr val="041E42"/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99A031BE-2C5D-EB76-C9CC-9F9541839274}"/>
              </a:ext>
            </a:extLst>
          </p:cNvPr>
          <p:cNvSpPr/>
          <p:nvPr/>
        </p:nvSpPr>
        <p:spPr>
          <a:xfrm>
            <a:off x="18515285" y="7329066"/>
            <a:ext cx="9684327" cy="2784764"/>
          </a:xfrm>
          <a:prstGeom prst="chevron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229E51F0-B4D8-4C4F-D9B5-EC9501E9B3E6}"/>
              </a:ext>
            </a:extLst>
          </p:cNvPr>
          <p:cNvSpPr/>
          <p:nvPr/>
        </p:nvSpPr>
        <p:spPr>
          <a:xfrm>
            <a:off x="27414991" y="7308296"/>
            <a:ext cx="9684327" cy="2784764"/>
          </a:xfrm>
          <a:prstGeom prst="chevron">
            <a:avLst/>
          </a:prstGeom>
          <a:solidFill>
            <a:srgbClr val="041E42"/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36DCDE20-E498-B36E-2FE1-3B2A9B3889B2}"/>
              </a:ext>
            </a:extLst>
          </p:cNvPr>
          <p:cNvSpPr/>
          <p:nvPr/>
        </p:nvSpPr>
        <p:spPr>
          <a:xfrm>
            <a:off x="36314697" y="7287526"/>
            <a:ext cx="9684327" cy="2784764"/>
          </a:xfrm>
          <a:prstGeom prst="chevron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</p:spTree>
    <p:extLst>
      <p:ext uri="{BB962C8B-B14F-4D97-AF65-F5344CB8AC3E}">
        <p14:creationId xmlns:p14="http://schemas.microsoft.com/office/powerpoint/2010/main" val="22629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8FD68-30A2-E83D-A7B4-569A34939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F2ACDA82-3E95-FD50-BDD0-BBCF78222002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2BA4ED7E-7924-75E0-DECF-F66EC2321781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rgbClr val="041E42"/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B663F616-91C5-22FA-112B-CB5B7528F4FF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FE2A4319-5E47-75A5-607A-7FF654A57FF9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rgbClr val="041E42"/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3DF0126F-8DE5-527D-2997-89578FE6B375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</p:spTree>
    <p:extLst>
      <p:ext uri="{BB962C8B-B14F-4D97-AF65-F5344CB8AC3E}">
        <p14:creationId xmlns:p14="http://schemas.microsoft.com/office/powerpoint/2010/main" val="2274569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3260B-058E-8567-8019-354AA93C0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A179D19E-8CF5-CBD9-D6E9-AFCC7C3A44A4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B1676040-FFB4-BB14-00FF-C41CCAA38692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AB144D18-AFA3-DB67-388C-83AB283F35E3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FBA5DAA3-35DE-4D30-8ECF-89DD114B95E6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965477D9-696F-45CF-CC0C-4EF78ECF246F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458B5125-776A-A93B-F70A-8945C5A1141C}"/>
              </a:ext>
            </a:extLst>
          </p:cNvPr>
          <p:cNvSpPr txBox="1"/>
          <p:nvPr/>
        </p:nvSpPr>
        <p:spPr>
          <a:xfrm>
            <a:off x="1915888" y="5546990"/>
            <a:ext cx="35183430" cy="4531729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marL="1428750" indent="-1428750" algn="just">
              <a:buAutoNum type="arabicPeriod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Rendelkezésre álló kapacitás (forrás: DSO);</a:t>
            </a:r>
          </a:p>
          <a:p>
            <a:pPr marL="1428750" indent="-1428750" algn="just">
              <a:buAutoNum type="arabicPeriod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Terület mérete (forrás: térképi mérések, tulajdoni lap);</a:t>
            </a:r>
          </a:p>
          <a:p>
            <a:pPr marL="1428750" indent="-1428750" algn="just">
              <a:buAutoNum type="arabicPeriod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Potenciális csatlakozási ponttól való távolság (forrás: e-közmű);</a:t>
            </a:r>
          </a:p>
          <a:p>
            <a:pPr marL="1428750" indent="-1428750" algn="just">
              <a:buAutoNum type="arabicPeriod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Árnyékhatások (forrás: </a:t>
            </a:r>
            <a:r>
              <a:rPr lang="hu-HU" sz="66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ortofotók</a:t>
            </a: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műholdfelvételek);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57FEB0AD-4150-66F9-740A-72E66AB32F47}"/>
              </a:ext>
            </a:extLst>
          </p:cNvPr>
          <p:cNvSpPr txBox="1"/>
          <p:nvPr/>
        </p:nvSpPr>
        <p:spPr>
          <a:xfrm>
            <a:off x="1915885" y="9827141"/>
            <a:ext cx="35183432" cy="4531729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marL="1428750" indent="-1428750" algn="just">
              <a:buFont typeface="+mj-lt"/>
              <a:buAutoNum type="arabicPeriod" startAt="5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Telek alakja (forrás: földhivatali alaptérkép, e-közmű);</a:t>
            </a:r>
          </a:p>
          <a:p>
            <a:pPr marL="1428750" indent="-1428750" algn="just">
              <a:buAutoNum type="arabicPeriod" startAt="5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Tereptárgyaktól mentes (személyes bejárás);</a:t>
            </a:r>
          </a:p>
          <a:p>
            <a:pPr marL="1428750" indent="-1428750" algn="just">
              <a:buAutoNum type="arabicPeriod" startAt="5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Közútfejlesztéssel érintett vagy sem (kira.kozut.hu);</a:t>
            </a:r>
          </a:p>
          <a:p>
            <a:pPr marL="1428750" indent="-1428750" algn="just">
              <a:buAutoNum type="arabicPeriod" startAt="5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Régészeti oltalom alatt áll (archeodatabase.hnm.hu);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E2FC49-F781-DAF1-4A4D-E1022A4AE380}"/>
              </a:ext>
            </a:extLst>
          </p:cNvPr>
          <p:cNvSpPr txBox="1"/>
          <p:nvPr/>
        </p:nvSpPr>
        <p:spPr>
          <a:xfrm>
            <a:off x="1915885" y="14107291"/>
            <a:ext cx="35183432" cy="7578717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marL="1428750" indent="-1428750" algn="just">
              <a:buFont typeface="+mj-lt"/>
              <a:buAutoNum type="arabicPeriod" startAt="9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Építésügyi alkalmasság:(külsős településtervező szakmérnök);</a:t>
            </a:r>
          </a:p>
          <a:p>
            <a:pPr marL="3751463" lvl="1" indent="-14287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Övezeti besorolás;</a:t>
            </a:r>
          </a:p>
          <a:p>
            <a:pPr marL="3751463" lvl="1" indent="-14287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Szabályozási vonallal érintett vagy sem;</a:t>
            </a:r>
          </a:p>
          <a:p>
            <a:pPr marL="3751463" lvl="1" indent="-14287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Bel- vagy külterület;</a:t>
            </a:r>
          </a:p>
          <a:p>
            <a:pPr marL="3751463" lvl="1" indent="-14287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 módosítás szükséges vagy sem.</a:t>
            </a:r>
          </a:p>
          <a:p>
            <a:pPr marL="1428750" indent="-1428750" algn="just">
              <a:buAutoNum type="arabicPeriod" startAt="9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Természetvédelmi alkalmasság (web.okir.hu)</a:t>
            </a:r>
          </a:p>
          <a:p>
            <a:pPr marL="1428750" indent="-1428750" algn="just">
              <a:buAutoNum type="arabicPeriod" startAt="9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Termőföldvédelmi alkalmasság;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9E9FCEBA-4B15-3F6D-4D56-C2D0D50A8788}"/>
              </a:ext>
            </a:extLst>
          </p:cNvPr>
          <p:cNvSpPr txBox="1"/>
          <p:nvPr/>
        </p:nvSpPr>
        <p:spPr>
          <a:xfrm>
            <a:off x="1915888" y="21686008"/>
            <a:ext cx="35183432" cy="3516067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marL="1428750" indent="-1428750" algn="just">
              <a:buFont typeface="+mj-lt"/>
              <a:buAutoNum type="arabicPeriod" startAt="12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Energiaközösség szempontjából az adott alállomáson belül hány FETE település van és hány erőmű épül;</a:t>
            </a:r>
          </a:p>
          <a:p>
            <a:pPr marL="1428750" indent="-1428750" algn="just">
              <a:buAutoNum type="arabicPeriod" startAt="12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Szociális egyensúly ellenőrzése: régivezetővel és megvalósító szervezettel való egyeztetés;</a:t>
            </a:r>
          </a:p>
        </p:txBody>
      </p:sp>
    </p:spTree>
    <p:extLst>
      <p:ext uri="{BB962C8B-B14F-4D97-AF65-F5344CB8AC3E}">
        <p14:creationId xmlns:p14="http://schemas.microsoft.com/office/powerpoint/2010/main" val="232982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2DE27-B8C9-AD9A-2CFF-D4118E0AF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61A81914-53F2-24A3-74F9-FCB77BC4F20F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7CFB7325-588B-52F5-BF7A-284246A110D3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1F44CBD2-275B-36F0-A1ED-50B2A58104D4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EF2BCA18-6548-D740-BD75-34FDFDDCF2FD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71473CE4-0F15-29CC-8EB2-DCDA57B13589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94560DB1-2AED-0A26-7F83-874C39795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507" y="5331438"/>
            <a:ext cx="36146823" cy="2049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27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6F4E5-9095-06E1-1877-13893F321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5BEE5129-2F49-9112-7B7B-C9821A232C4C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A9B9BB1A-6D5C-5DA2-0596-D684F5F75BC5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E32211DB-C73E-45AD-8198-0702A26C1238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58EE6E6E-8A74-2EDC-2B60-82EBA7FBB480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6B87B9BF-4661-F990-2878-7AC95D854798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B57F46F5-7E0C-AFD1-7490-D1519A2FBFAA}"/>
              </a:ext>
            </a:extLst>
          </p:cNvPr>
          <p:cNvSpPr txBox="1"/>
          <p:nvPr/>
        </p:nvSpPr>
        <p:spPr>
          <a:xfrm>
            <a:off x="1915888" y="5546990"/>
            <a:ext cx="35183430" cy="1484741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marL="1428750" indent="-1428750" algn="just">
              <a:buFont typeface="+mj-lt"/>
              <a:buAutoNum type="arabicPeriod" startAt="14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Tulajdonjog megszerzése: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1B3D5A0-ADF9-6BC0-0A8F-55607E820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972" y="7398327"/>
            <a:ext cx="44088883" cy="1733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90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22063-3820-C2F2-2C27-1A8B428BD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7192C510-37BD-CC61-2D18-6F55D7EA49F6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545332BF-2CA2-1924-CB55-8A168C5DD30C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rgbClr val="041E42"/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9AF38DF0-BA03-8740-CA9D-AEC699B16B8F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4B341A49-4612-1CFB-DD42-7179A6F0DD9F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67CA5D9D-6757-5BCE-6613-952345D62C3F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E5A118B-799D-DC0A-506B-0807FDAE4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5" y="5274284"/>
            <a:ext cx="44642814" cy="2023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4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0F656-F38F-9541-E75A-DC52F6E4A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57D572D1-18F9-3A0B-F73A-D815C6ECC3CD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7FCE91A4-116E-2F90-9497-03F92D89683F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rgbClr val="041E42"/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C80081EE-7C8B-B407-4DCE-7C380D3E4D68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A79D5EF7-07CE-7B95-593A-E5602CC49055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5280C6EF-A6FD-3DFB-DB60-0154D613E7B0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C252AFB-FE22-B039-5D5F-BDC455C3E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5" y="4980227"/>
            <a:ext cx="29150782" cy="198883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2BD4EE-DDD6-7862-270D-C9128436EFAC}"/>
              </a:ext>
            </a:extLst>
          </p:cNvPr>
          <p:cNvSpPr txBox="1"/>
          <p:nvPr/>
        </p:nvSpPr>
        <p:spPr>
          <a:xfrm>
            <a:off x="30602958" y="8265064"/>
            <a:ext cx="15396066" cy="6563054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just"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DSO engedély státusza:</a:t>
            </a:r>
          </a:p>
          <a:p>
            <a:pPr marL="857250" indent="-8572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Csatlakozási terv (</a:t>
            </a:r>
            <a:r>
              <a:rPr lang="hu-HU" sz="66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CsT</a:t>
            </a: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857250" indent="-8572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Hálózatcsatlakozási Szerződés (</a:t>
            </a:r>
            <a:r>
              <a:rPr lang="hu-HU" sz="66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HCsSz</a:t>
            </a: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857250" indent="-8572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Hálózathasználati Szerződés (</a:t>
            </a:r>
            <a:r>
              <a:rPr lang="hu-HU" sz="66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HHSz</a:t>
            </a: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857250" indent="-8572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Üzemviteli Megállapodás.</a:t>
            </a:r>
          </a:p>
          <a:p>
            <a:pPr algn="just">
              <a:tabLst>
                <a:tab pos="2103438" algn="l"/>
              </a:tabLst>
            </a:pPr>
            <a:endParaRPr lang="hu-HU" sz="66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61458238-23BB-AC9C-70B6-CC9869A5E585}"/>
              </a:ext>
            </a:extLst>
          </p:cNvPr>
          <p:cNvSpPr txBox="1"/>
          <p:nvPr/>
        </p:nvSpPr>
        <p:spPr>
          <a:xfrm>
            <a:off x="30430792" y="15735458"/>
            <a:ext cx="15396066" cy="6563054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just"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Építési hatósághoz egyéb tervek:</a:t>
            </a:r>
          </a:p>
          <a:p>
            <a:pPr marL="857250" indent="-8572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Tűzvédelmi terv;</a:t>
            </a:r>
          </a:p>
          <a:p>
            <a:pPr marL="857250" indent="-8572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Zajvédelmi terv;</a:t>
            </a:r>
          </a:p>
          <a:p>
            <a:pPr marL="857250" indent="-8572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Patak keresztezés esetén vízügy által elvárt terv;</a:t>
            </a:r>
          </a:p>
          <a:p>
            <a:pPr marL="857250" indent="-857250" algn="just">
              <a:buFont typeface="Arial" panose="020B0604020202020204" pitchFamily="34" charset="0"/>
              <a:buChar char="•"/>
              <a:tabLst>
                <a:tab pos="2103438" algn="l"/>
              </a:tabLst>
            </a:pPr>
            <a:r>
              <a:rPr lang="hu-HU" sz="6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Lehajtóterv, forgalomtechnikai terv.</a:t>
            </a:r>
          </a:p>
        </p:txBody>
      </p:sp>
    </p:spTree>
    <p:extLst>
      <p:ext uri="{BB962C8B-B14F-4D97-AF65-F5344CB8AC3E}">
        <p14:creationId xmlns:p14="http://schemas.microsoft.com/office/powerpoint/2010/main" val="294453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086AF-1A47-6A14-98E7-B2813E04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yíl: ötszög 1">
            <a:extLst>
              <a:ext uri="{FF2B5EF4-FFF2-40B4-BE49-F238E27FC236}">
                <a16:creationId xmlns:a16="http://schemas.microsoft.com/office/drawing/2014/main" id="{A3E318C1-6873-74C5-16F5-A2DD8021EB4B}"/>
              </a:ext>
            </a:extLst>
          </p:cNvPr>
          <p:cNvSpPr/>
          <p:nvPr/>
        </p:nvSpPr>
        <p:spPr>
          <a:xfrm>
            <a:off x="952495" y="1842666"/>
            <a:ext cx="9479978" cy="2784764"/>
          </a:xfrm>
          <a:prstGeom prst="homePlat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Ingatlanok megszerzése</a:t>
            </a:r>
          </a:p>
        </p:txBody>
      </p:sp>
      <p:sp>
        <p:nvSpPr>
          <p:cNvPr id="5" name="Nyíl: sávnyíl 4">
            <a:extLst>
              <a:ext uri="{FF2B5EF4-FFF2-40B4-BE49-F238E27FC236}">
                <a16:creationId xmlns:a16="http://schemas.microsoft.com/office/drawing/2014/main" id="{42A5B43A-2AE8-F376-2CB2-A4012B740795}"/>
              </a:ext>
            </a:extLst>
          </p:cNvPr>
          <p:cNvSpPr/>
          <p:nvPr/>
        </p:nvSpPr>
        <p:spPr>
          <a:xfrm>
            <a:off x="9642764" y="1842666"/>
            <a:ext cx="9684327" cy="2784764"/>
          </a:xfrm>
          <a:prstGeom prst="chevron">
            <a:avLst/>
          </a:prstGeom>
          <a:solidFill>
            <a:srgbClr val="041E42"/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Tervezés</a:t>
            </a:r>
          </a:p>
          <a:p>
            <a:pPr algn="ctr"/>
            <a:r>
              <a:rPr lang="hu-H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Engedélyeztetés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326F1F89-2CF3-1732-A41B-9F0D3892CEAA}"/>
              </a:ext>
            </a:extLst>
          </p:cNvPr>
          <p:cNvSpPr/>
          <p:nvPr/>
        </p:nvSpPr>
        <p:spPr>
          <a:xfrm>
            <a:off x="18515285" y="184266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Közbeszerzés</a:t>
            </a:r>
          </a:p>
        </p:txBody>
      </p:sp>
      <p:sp>
        <p:nvSpPr>
          <p:cNvPr id="11" name="Nyíl: sávnyíl 10">
            <a:extLst>
              <a:ext uri="{FF2B5EF4-FFF2-40B4-BE49-F238E27FC236}">
                <a16:creationId xmlns:a16="http://schemas.microsoft.com/office/drawing/2014/main" id="{8F5EA091-30EE-B4D8-495E-9D6140D1662C}"/>
              </a:ext>
            </a:extLst>
          </p:cNvPr>
          <p:cNvSpPr/>
          <p:nvPr/>
        </p:nvSpPr>
        <p:spPr>
          <a:xfrm>
            <a:off x="27414991" y="182189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Kivitelezés</a:t>
            </a: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49F136FF-55EF-DA4F-5206-DEE8F8872B66}"/>
              </a:ext>
            </a:extLst>
          </p:cNvPr>
          <p:cNvSpPr/>
          <p:nvPr/>
        </p:nvSpPr>
        <p:spPr>
          <a:xfrm>
            <a:off x="36314697" y="1801126"/>
            <a:ext cx="9684327" cy="2784764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Üzemeltetés</a:t>
            </a:r>
          </a:p>
          <a:p>
            <a:pPr algn="ctr"/>
            <a:r>
              <a:rPr lang="hu-HU" sz="8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Kereskedés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5EEC2BC-1559-960E-AF30-F705065BD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003" y="5002390"/>
            <a:ext cx="38449832" cy="2091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04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3D93209BCB2B845A7F239816F2B400A" ma:contentTypeVersion="3" ma:contentTypeDescription="Új dokumentum létrehozása." ma:contentTypeScope="" ma:versionID="9bc8faa3b35f60d364e0a604c356a862">
  <xsd:schema xmlns:xsd="http://www.w3.org/2001/XMLSchema" xmlns:xs="http://www.w3.org/2001/XMLSchema" xmlns:p="http://schemas.microsoft.com/office/2006/metadata/properties" xmlns:ns2="8113f1aa-1860-4b11-8111-2343420dc54e" targetNamespace="http://schemas.microsoft.com/office/2006/metadata/properties" ma:root="true" ma:fieldsID="3f7b60f3f6ebf714d48a56689dd166fb" ns2:_="">
    <xsd:import namespace="8113f1aa-1860-4b11-8111-2343420dc5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3f1aa-1860-4b11-8111-2343420dc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0FA732-3F3A-4EA1-AF8D-1613FA6CDCB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FFD4FB5-DEF1-49F3-81FD-89579E6637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13f1aa-1860-4b11-8111-2343420dc5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1B6C14-7F93-46BD-9A7D-BFE8A41C76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374</Words>
  <Application>Microsoft Office PowerPoint</Application>
  <PresentationFormat>Egyéni</PresentationFormat>
  <Paragraphs>129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Times New Roman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coollab</dc:creator>
  <cp:lastModifiedBy>Füvesi Ágnes Erzsébet</cp:lastModifiedBy>
  <cp:revision>40</cp:revision>
  <dcterms:created xsi:type="dcterms:W3CDTF">2021-02-22T15:24:10Z</dcterms:created>
  <dcterms:modified xsi:type="dcterms:W3CDTF">2026-06-17T07:38:02Z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0x01010043D93209BCB2B845A7F239816F2B400A</vt:lpwstr>
  </property>
  <property fmtid="{D5CDD505-2E9C-101B-9397-08002B2CF9AE}" pid="3" name="Order">
    <vt:r8>1031600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TemplateUrl">
    <vt:lpwstr/>
  </property>
</Properties>
</file>