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6" r:id="rId5"/>
    <p:sldId id="258" r:id="rId6"/>
    <p:sldId id="263" r:id="rId7"/>
  </p:sldIdLst>
  <p:sldSz cx="46451838" cy="26133425"/>
  <p:notesSz cx="6858000" cy="9144000"/>
  <p:defaultTextStyle>
    <a:defPPr>
      <a:defRPr lang="en-US"/>
    </a:defPPr>
    <a:lvl1pPr marL="0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32271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64542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96813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29085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61356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93627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258992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581705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31">
          <p15:clr>
            <a:srgbClr val="A4A3A4"/>
          </p15:clr>
        </p15:guide>
        <p15:guide id="2" pos="1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F0F04D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2CBCDE-DF17-47DF-988A-CCDDE0E18373}" v="1" dt="2026-06-16T06:30:05.7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20" d="100"/>
          <a:sy n="20" d="100"/>
        </p:scale>
        <p:origin x="902" y="173"/>
      </p:cViewPr>
      <p:guideLst>
        <p:guide orient="horz" pos="8231"/>
        <p:guide pos="146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cske-Papp Judit" userId="dee57752-5811-4f89-b3d8-91645f6c3d18" providerId="ADAL" clId="{4ACC14E1-11F4-40ED-AAB3-5AE1EC1C267A}"/>
    <pc:docChg chg="undo custSel modSld">
      <pc:chgData name="Fecske-Papp Judit" userId="dee57752-5811-4f89-b3d8-91645f6c3d18" providerId="ADAL" clId="{4ACC14E1-11F4-40ED-AAB3-5AE1EC1C267A}" dt="2026-06-16T06:32:32.353" v="558" actId="14100"/>
      <pc:docMkLst>
        <pc:docMk/>
      </pc:docMkLst>
      <pc:sldChg chg="modSp mod">
        <pc:chgData name="Fecske-Papp Judit" userId="dee57752-5811-4f89-b3d8-91645f6c3d18" providerId="ADAL" clId="{4ACC14E1-11F4-40ED-AAB3-5AE1EC1C267A}" dt="2026-06-16T06:32:32.353" v="558" actId="14100"/>
        <pc:sldMkLst>
          <pc:docMk/>
          <pc:sldMk cId="3075798940" sldId="256"/>
        </pc:sldMkLst>
        <pc:spChg chg="mod">
          <ac:chgData name="Fecske-Papp Judit" userId="dee57752-5811-4f89-b3d8-91645f6c3d18" providerId="ADAL" clId="{4ACC14E1-11F4-40ED-AAB3-5AE1EC1C267A}" dt="2026-06-16T06:32:18.420" v="557" actId="20577"/>
          <ac:spMkLst>
            <pc:docMk/>
            <pc:sldMk cId="3075798940" sldId="256"/>
            <ac:spMk id="7" creationId="{00000000-0000-0000-0000-000000000000}"/>
          </ac:spMkLst>
        </pc:spChg>
        <pc:spChg chg="mod">
          <ac:chgData name="Fecske-Papp Judit" userId="dee57752-5811-4f89-b3d8-91645f6c3d18" providerId="ADAL" clId="{4ACC14E1-11F4-40ED-AAB3-5AE1EC1C267A}" dt="2026-06-16T06:30:26.327" v="502" actId="14100"/>
          <ac:spMkLst>
            <pc:docMk/>
            <pc:sldMk cId="3075798940" sldId="256"/>
            <ac:spMk id="11" creationId="{00000000-0000-0000-0000-000000000000}"/>
          </ac:spMkLst>
        </pc:spChg>
        <pc:picChg chg="mod">
          <ac:chgData name="Fecske-Papp Judit" userId="dee57752-5811-4f89-b3d8-91645f6c3d18" providerId="ADAL" clId="{4ACC14E1-11F4-40ED-AAB3-5AE1EC1C267A}" dt="2026-06-16T06:32:32.353" v="558" actId="14100"/>
          <ac:picMkLst>
            <pc:docMk/>
            <pc:sldMk cId="3075798940" sldId="256"/>
            <ac:picMk id="6" creationId="{00000000-0000-0000-0000-000000000000}"/>
          </ac:picMkLst>
        </pc:picChg>
      </pc:sldChg>
      <pc:sldChg chg="modSp mod">
        <pc:chgData name="Fecske-Papp Judit" userId="dee57752-5811-4f89-b3d8-91645f6c3d18" providerId="ADAL" clId="{4ACC14E1-11F4-40ED-AAB3-5AE1EC1C267A}" dt="2026-06-15T11:03:06.841" v="493" actId="14100"/>
        <pc:sldMkLst>
          <pc:docMk/>
          <pc:sldMk cId="1350279502" sldId="258"/>
        </pc:sldMkLst>
        <pc:spChg chg="mod">
          <ac:chgData name="Fecske-Papp Judit" userId="dee57752-5811-4f89-b3d8-91645f6c3d18" providerId="ADAL" clId="{4ACC14E1-11F4-40ED-AAB3-5AE1EC1C267A}" dt="2026-06-15T11:00:27.806" v="442" actId="20577"/>
          <ac:spMkLst>
            <pc:docMk/>
            <pc:sldMk cId="1350279502" sldId="258"/>
            <ac:spMk id="2" creationId="{6357AA48-1221-FC99-170D-0CC9A420A771}"/>
          </ac:spMkLst>
        </pc:spChg>
        <pc:spChg chg="mod">
          <ac:chgData name="Fecske-Papp Judit" userId="dee57752-5811-4f89-b3d8-91645f6c3d18" providerId="ADAL" clId="{4ACC14E1-11F4-40ED-AAB3-5AE1EC1C267A}" dt="2026-06-15T11:03:06.841" v="493" actId="14100"/>
          <ac:spMkLst>
            <pc:docMk/>
            <pc:sldMk cId="1350279502" sldId="258"/>
            <ac:spMk id="8" creationId="{121E1B89-0FE7-FEBA-D99E-E6959F4F73B6}"/>
          </ac:spMkLst>
        </pc:spChg>
      </pc:sldChg>
      <pc:sldChg chg="addSp delSp modSp mod">
        <pc:chgData name="Fecske-Papp Judit" userId="dee57752-5811-4f89-b3d8-91645f6c3d18" providerId="ADAL" clId="{4ACC14E1-11F4-40ED-AAB3-5AE1EC1C267A}" dt="2026-06-15T11:03:22.401" v="495" actId="14100"/>
        <pc:sldMkLst>
          <pc:docMk/>
          <pc:sldMk cId="1916547147" sldId="263"/>
        </pc:sldMkLst>
        <pc:spChg chg="mod">
          <ac:chgData name="Fecske-Papp Judit" userId="dee57752-5811-4f89-b3d8-91645f6c3d18" providerId="ADAL" clId="{4ACC14E1-11F4-40ED-AAB3-5AE1EC1C267A}" dt="2026-06-15T11:02:24.063" v="488" actId="14100"/>
          <ac:spMkLst>
            <pc:docMk/>
            <pc:sldMk cId="1916547147" sldId="263"/>
            <ac:spMk id="2" creationId="{99B586A6-9073-C07F-8D5F-BE1F0FF76065}"/>
          </ac:spMkLst>
        </pc:spChg>
        <pc:spChg chg="mod">
          <ac:chgData name="Fecske-Papp Judit" userId="dee57752-5811-4f89-b3d8-91645f6c3d18" providerId="ADAL" clId="{4ACC14E1-11F4-40ED-AAB3-5AE1EC1C267A}" dt="2026-06-15T11:03:22.401" v="495" actId="14100"/>
          <ac:spMkLst>
            <pc:docMk/>
            <pc:sldMk cId="1916547147" sldId="263"/>
            <ac:spMk id="8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85BFA037-7841-BBFB-31DE-6301D058F9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FC4DBBA-903B-D6A8-54BB-31F34BED38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2F419-F6D8-47F5-AE7B-D53391C00F32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5979D27-89A4-D0FE-2C02-1D7056C13D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RRF-3.4.1-22-2022-00001</a:t>
            </a:r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7558AF2-A20A-EE7C-C3CD-A40F3E5F6C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EA94D-B629-4E15-B441-A9989366B04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817870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03A20F-971D-4C43-A93F-807863B6664B}" type="datetimeFigureOut">
              <a:rPr lang="hu-HU" smtClean="0"/>
              <a:t>2026. 06. 16.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u-HU"/>
              <a:t>RRF-3.4.1-22-2022-00001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4642C-635E-48B0-8D34-BA7F488066B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1208948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3888" y="8118304"/>
            <a:ext cx="39484062" cy="5601749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7776" y="14808941"/>
            <a:ext cx="32516287" cy="66785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22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4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968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290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7C9F-3C92-41D6-87B4-9CE88EA39AC5}" type="datetime1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C8424-7CC0-43AB-BF5E-D6A7376B7117}" type="datetime1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677582" y="786421"/>
            <a:ext cx="10451664" cy="16720555"/>
          </a:xfrm>
        </p:spPr>
        <p:txBody>
          <a:bodyPr vert="eaVert"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22592" y="786421"/>
            <a:ext cx="30580793" cy="16720555"/>
          </a:xfrm>
        </p:spPr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2751F-4B17-4FFB-8C0B-AA73C4C639ED}" type="datetime1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0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1203-3FE2-40FF-86CE-069C294D1B6A}" type="datetime1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3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375" y="16793151"/>
            <a:ext cx="39484062" cy="5190387"/>
          </a:xfrm>
        </p:spPr>
        <p:txBody>
          <a:bodyPr anchor="t"/>
          <a:lstStyle>
            <a:lvl1pPr algn="l">
              <a:defRPr sz="20300" b="1" cap="all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375" y="11076462"/>
            <a:ext cx="39484062" cy="5716684"/>
          </a:xfrm>
        </p:spPr>
        <p:txBody>
          <a:bodyPr anchor="b"/>
          <a:lstStyle>
            <a:lvl1pPr marL="0" indent="0">
              <a:buNone/>
              <a:defRPr sz="10200">
                <a:solidFill>
                  <a:schemeClr val="tx1">
                    <a:tint val="75000"/>
                  </a:schemeClr>
                </a:solidFill>
              </a:defRPr>
            </a:lvl1pPr>
            <a:lvl2pPr marL="2322713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2pPr>
            <a:lvl3pPr marL="4645426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3pPr>
            <a:lvl4pPr marL="696813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4pPr>
            <a:lvl5pPr marL="929085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32580-208B-40CE-85E9-E81FA0C2297F}" type="datetime1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3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2592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13018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E18EC-0525-4A5F-86BF-584F2EEC4128}" type="datetime1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4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5849777"/>
            <a:ext cx="20524296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2592" y="8287682"/>
            <a:ext cx="20524296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96896" y="5849777"/>
            <a:ext cx="20532358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96896" y="8287682"/>
            <a:ext cx="20532358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C0DF1-1B6D-41A5-BDFD-FFCC375E03A1}" type="datetime1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15157-270D-4C89-B3A8-5EB63D79AC97}" type="datetime1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5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232BE-90CB-4A44-872D-0E471347EFAF}" type="datetime1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7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9" y="1040495"/>
            <a:ext cx="15282335" cy="4428166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61378" y="1040503"/>
            <a:ext cx="25967868" cy="22304155"/>
          </a:xfrm>
        </p:spPr>
        <p:txBody>
          <a:bodyPr/>
          <a:lstStyle>
            <a:lvl1pPr>
              <a:defRPr sz="16300"/>
            </a:lvl1pPr>
            <a:lvl2pPr>
              <a:defRPr sz="14200"/>
            </a:lvl2pPr>
            <a:lvl3pPr>
              <a:defRPr sz="12200"/>
            </a:lvl3pPr>
            <a:lvl4pPr>
              <a:defRPr sz="10200"/>
            </a:lvl4pPr>
            <a:lvl5pPr>
              <a:defRPr sz="10200"/>
            </a:lvl5pPr>
            <a:lvl6pPr>
              <a:defRPr sz="10200"/>
            </a:lvl6pPr>
            <a:lvl7pPr>
              <a:defRPr sz="10200"/>
            </a:lvl7pPr>
            <a:lvl8pPr>
              <a:defRPr sz="10200"/>
            </a:lvl8pPr>
            <a:lvl9pPr>
              <a:defRPr sz="102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2599" y="5468669"/>
            <a:ext cx="15282335" cy="17875989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8B39-CFAD-4B4C-A3B6-9DFCEBF759A5}" type="datetime1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3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4885" y="18293397"/>
            <a:ext cx="27871103" cy="2159642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4885" y="2335069"/>
            <a:ext cx="27871103" cy="15680055"/>
          </a:xfrm>
        </p:spPr>
        <p:txBody>
          <a:bodyPr/>
          <a:lstStyle>
            <a:lvl1pPr marL="0" indent="0">
              <a:buNone/>
              <a:defRPr sz="16300"/>
            </a:lvl1pPr>
            <a:lvl2pPr marL="2322713" indent="0">
              <a:buNone/>
              <a:defRPr sz="14200"/>
            </a:lvl2pPr>
            <a:lvl3pPr marL="4645426" indent="0">
              <a:buNone/>
              <a:defRPr sz="12200"/>
            </a:lvl3pPr>
            <a:lvl4pPr marL="6968139" indent="0">
              <a:buNone/>
              <a:defRPr sz="10200"/>
            </a:lvl4pPr>
            <a:lvl5pPr marL="9290853" indent="0">
              <a:buNone/>
              <a:defRPr sz="10200"/>
            </a:lvl5pPr>
            <a:lvl6pPr marL="11613566" indent="0">
              <a:buNone/>
              <a:defRPr sz="10200"/>
            </a:lvl6pPr>
            <a:lvl7pPr marL="13936279" indent="0">
              <a:buNone/>
              <a:defRPr sz="10200"/>
            </a:lvl7pPr>
            <a:lvl8pPr marL="16258992" indent="0">
              <a:buNone/>
              <a:defRPr sz="10200"/>
            </a:lvl8pPr>
            <a:lvl9pPr marL="18581705" indent="0">
              <a:buNone/>
              <a:defRPr sz="10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04885" y="20453037"/>
            <a:ext cx="27871103" cy="3067048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A0BA2-0B54-48BB-B9F9-2FFC389FA5C3}" type="datetime1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7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  <a:prstGeom prst="rect">
            <a:avLst/>
          </a:prstGeom>
        </p:spPr>
        <p:txBody>
          <a:bodyPr vert="horz" lIns="464543" tIns="232271" rIns="464543" bIns="232271" rtlCol="0" anchor="ctr">
            <a:normAutofit/>
          </a:bodyPr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6097804"/>
            <a:ext cx="41806654" cy="17246851"/>
          </a:xfrm>
          <a:prstGeom prst="rect">
            <a:avLst/>
          </a:prstGeom>
        </p:spPr>
        <p:txBody>
          <a:bodyPr vert="horz" lIns="464543" tIns="232271" rIns="464543" bIns="232271" rtlCol="0">
            <a:normAutofit/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592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l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403CF-6C01-4419-BB5B-A7FDAABB58EA}" type="datetime1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871045" y="24221816"/>
            <a:ext cx="14709749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ct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RRF-3.4.1-22-2022-00001  Közösségi megújuló energiatermelés és felhasználás  Magyar Máltai Szeretetszolgálat Alapítvány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290484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9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2322713" rtl="0" eaLnBrk="1" latinLnBrk="0" hangingPunct="1">
        <a:spcBef>
          <a:spcPct val="0"/>
        </a:spcBef>
        <a:buNone/>
        <a:defRPr sz="2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2035" indent="-1742035" algn="l" defTabSz="2322713" rtl="0" eaLnBrk="1" latinLnBrk="0" hangingPunct="1">
        <a:spcBef>
          <a:spcPct val="20000"/>
        </a:spcBef>
        <a:buFont typeface="Arial"/>
        <a:buChar char="•"/>
        <a:defRPr sz="16300" kern="1200">
          <a:solidFill>
            <a:schemeClr val="tx1"/>
          </a:solidFill>
          <a:latin typeface="+mn-lt"/>
          <a:ea typeface="+mn-ea"/>
          <a:cs typeface="+mn-cs"/>
        </a:defRPr>
      </a:lvl1pPr>
      <a:lvl2pPr marL="3774409" indent="-1451696" algn="l" defTabSz="2322713" rtl="0" eaLnBrk="1" latinLnBrk="0" hangingPunct="1">
        <a:spcBef>
          <a:spcPct val="20000"/>
        </a:spcBef>
        <a:buFont typeface="Arial"/>
        <a:buChar char="–"/>
        <a:defRPr sz="14200" kern="1200">
          <a:solidFill>
            <a:schemeClr val="tx1"/>
          </a:solidFill>
          <a:latin typeface="+mn-lt"/>
          <a:ea typeface="+mn-ea"/>
          <a:cs typeface="+mn-cs"/>
        </a:defRPr>
      </a:lvl2pPr>
      <a:lvl3pPr marL="5806783" indent="-1161357" algn="l" defTabSz="2322713" rtl="0" eaLnBrk="1" latinLnBrk="0" hangingPunct="1">
        <a:spcBef>
          <a:spcPct val="20000"/>
        </a:spcBef>
        <a:buFont typeface="Arial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3pPr>
      <a:lvl4pPr marL="8129496" indent="-1161357" algn="l" defTabSz="2322713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4pPr>
      <a:lvl5pPr marL="10452209" indent="-1161357" algn="l" defTabSz="2322713" rtl="0" eaLnBrk="1" latinLnBrk="0" hangingPunct="1">
        <a:spcBef>
          <a:spcPct val="20000"/>
        </a:spcBef>
        <a:buFont typeface="Arial"/>
        <a:buChar char="»"/>
        <a:defRPr sz="10200" kern="1200">
          <a:solidFill>
            <a:schemeClr val="tx1"/>
          </a:solidFill>
          <a:latin typeface="+mn-lt"/>
          <a:ea typeface="+mn-ea"/>
          <a:cs typeface="+mn-cs"/>
        </a:defRPr>
      </a:lvl5pPr>
      <a:lvl6pPr marL="1277492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6pPr>
      <a:lvl7pPr marL="15097636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7pPr>
      <a:lvl8pPr marL="17420349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8pPr>
      <a:lvl9pPr marL="1974306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32271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64542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96813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29085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61356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93627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8992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581705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57401"/>
            <a:ext cx="46451838" cy="2819082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867399" y="8370970"/>
            <a:ext cx="35149971" cy="12287699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ÜDVÖZÖLJÜK KEDVES VENDÉGEINKET!</a:t>
            </a:r>
          </a:p>
          <a:p>
            <a:pPr algn="ctr"/>
            <a:endParaRPr lang="hu-HU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SZAKMAI FÓRUM A MUNKASZOCIALIZÁCIÓRÓL, </a:t>
            </a:r>
          </a:p>
          <a:p>
            <a:pPr algn="ctr"/>
            <a:r>
              <a:rPr lang="hu-HU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FÓKUSZBAN A DÉL-DUNÁNTÚLI RÉGIÓ, BEMUTATJUK A MUNKAERŐPIACI SZOLGÁLATÁSOK SORÁN ALKALMAZOTT MÓDSZEREKET, AZ EREDMÉNYEKET, ESETTANULMÁNYOKON, JÓ GYAKORLATOKON KERESZTÜL.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76400" y="20216591"/>
            <a:ext cx="26219277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Pécs, 2026. június 16.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Kép 6">
            <a:extLst>
              <a:ext uri="{FF2B5EF4-FFF2-40B4-BE49-F238E27FC236}">
                <a16:creationId xmlns:a16="http://schemas.microsoft.com/office/drawing/2014/main" id="{434CB5BF-86A9-B9CF-A939-D1161B9CE2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82338" y="19668259"/>
            <a:ext cx="2385994" cy="2756234"/>
          </a:xfrm>
          <a:prstGeom prst="rect">
            <a:avLst/>
          </a:prstGeom>
        </p:spPr>
      </p:pic>
      <p:sp>
        <p:nvSpPr>
          <p:cNvPr id="3" name="Élőláb helye 2">
            <a:extLst>
              <a:ext uri="{FF2B5EF4-FFF2-40B4-BE49-F238E27FC236}">
                <a16:creationId xmlns:a16="http://schemas.microsoft.com/office/drawing/2014/main" id="{27EBBEF6-9AC6-8858-E5E0-641739A0E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88353" y="21945600"/>
            <a:ext cx="31190618" cy="3154249"/>
          </a:xfrm>
        </p:spPr>
        <p:txBody>
          <a:bodyPr/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a helyi gazdasági kultúra erősítése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Magyar Máltai Szeretetszolgálat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7E8861B0-877B-1819-1066-0A32F8EEEC5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" y="-1"/>
            <a:ext cx="46451838" cy="534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9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46451838" cy="26133425"/>
          </a:xfrm>
          <a:prstGeom prst="rect">
            <a:avLst/>
          </a:prstGeom>
          <a:solidFill>
            <a:srgbClr val="F0F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64543" tIns="232271" rIns="464543" bIns="232271" rtlCol="0" anchor="ctr"/>
          <a:lstStyle/>
          <a:p>
            <a:pPr algn="ctr"/>
            <a:endParaRPr lang="en-US"/>
          </a:p>
        </p:txBody>
      </p:sp>
      <p:pic>
        <p:nvPicPr>
          <p:cNvPr id="4" name="Picture 3" descr="Asset 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1"/>
            <a:ext cx="46451838" cy="26133425"/>
          </a:xfrm>
          <a:prstGeom prst="rect">
            <a:avLst/>
          </a:prstGeom>
        </p:spPr>
      </p:pic>
      <p:pic>
        <p:nvPicPr>
          <p:cNvPr id="6" name="Picture 5" descr="Asset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9676" y="0"/>
            <a:ext cx="5322164" cy="26133425"/>
          </a:xfrm>
          <a:prstGeom prst="rect">
            <a:avLst/>
          </a:prstGeom>
        </p:spPr>
      </p:pic>
      <p:sp>
        <p:nvSpPr>
          <p:cNvPr id="2" name="Élőláb helye 1">
            <a:extLst>
              <a:ext uri="{FF2B5EF4-FFF2-40B4-BE49-F238E27FC236}">
                <a16:creationId xmlns:a16="http://schemas.microsoft.com/office/drawing/2014/main" id="{6357AA48-1221-FC99-170D-0CC9A420A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4457" y="25007350"/>
            <a:ext cx="36576000" cy="1126074"/>
          </a:xfrm>
        </p:spPr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helyi gazdasági kultúra erősítése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dirty="0"/>
          </a:p>
          <a:p>
            <a:endParaRPr lang="en-US" dirty="0"/>
          </a:p>
        </p:txBody>
      </p:sp>
      <p:sp>
        <p:nvSpPr>
          <p:cNvPr id="8" name="Szövegdoboz 7">
            <a:extLst>
              <a:ext uri="{FF2B5EF4-FFF2-40B4-BE49-F238E27FC236}">
                <a16:creationId xmlns:a16="http://schemas.microsoft.com/office/drawing/2014/main" id="{121E1B89-0FE7-FEBA-D99E-E6959F4F73B6}"/>
              </a:ext>
            </a:extLst>
          </p:cNvPr>
          <p:cNvSpPr txBox="1"/>
          <p:nvPr/>
        </p:nvSpPr>
        <p:spPr>
          <a:xfrm>
            <a:off x="3004456" y="957943"/>
            <a:ext cx="36575999" cy="23483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u-H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09:30 - 10:00	Megérkezés, regisztráció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10:00 - 10:05	Köszöntő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10:05 - 10:20	A Felzárkózó települések Program munkaszocializációs célú RRF 				projekt eredményeinek összefoglaló bemutatása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(RRF-3.2.1-22-2022-00001-Munkaszocializáció és készségfejlesztés, a 			helyi gazdasági kultúra erősítése elnevezésű projekt)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10:20 - 10:45	Munkaerőpiaci szolgáltatások főbb eljárásainak, módszertanának és 				eredményeinek bemutatása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10:45 - 11:10	MMSZ Dél-dunántúli Régió munkaerőpiaci programjának és      				támogatási forrásokon átívelő együttműködéseinek bemutatása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11:210 - 11:40	Katolikus Karitász Baranya megyei munkaerőpiaci projekt 					tapasztalatainak, eredményeinek bemutatása</a:t>
            </a:r>
          </a:p>
          <a:p>
            <a:endParaRPr lang="hu-H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279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02123" y="7315200"/>
            <a:ext cx="38382791" cy="12780141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11:40 - 12:00	Szünet			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12:00 - 13:45	Moderált szakmai beszélgetés, a projekt megvalósítása kapcsán létrejött 				esettanulmányok, tapasztalatok megvitatása a jelen lévő munkaerőpiaci 				mentorokkal, szakemberekkel. A beszélgetéshez egy-egy érdekes 					esettanulmányt mutatnak be a felkért szakemberek.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13:45 – 14:30 	Szendvics ebéd, tapasztalatcsere</a:t>
            </a: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u-H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Élőláb helye 1">
            <a:extLst>
              <a:ext uri="{FF2B5EF4-FFF2-40B4-BE49-F238E27FC236}">
                <a16:creationId xmlns:a16="http://schemas.microsoft.com/office/drawing/2014/main" id="{99B586A6-9073-C07F-8D5F-BE1F0FF76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15544" y="22813111"/>
            <a:ext cx="37634172" cy="3320314"/>
          </a:xfrm>
        </p:spPr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RRF-3.2.1-22-2022-00001- Helyi sajátosságokon alapuló munkaszocializáció és készségfejlesztés, a helyi gazdasági kultúra erősítése</a:t>
            </a:r>
            <a:endParaRPr lang="hu-H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Kép 6">
            <a:extLst>
              <a:ext uri="{FF2B5EF4-FFF2-40B4-BE49-F238E27FC236}">
                <a16:creationId xmlns:a16="http://schemas.microsoft.com/office/drawing/2014/main" id="{A3182A9E-6A7A-E445-0ECD-79A1F7B9F2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63722" y="20056877"/>
            <a:ext cx="2385993" cy="2756233"/>
          </a:xfrm>
          <a:prstGeom prst="rect">
            <a:avLst/>
          </a:prstGeom>
        </p:spPr>
      </p:pic>
      <p:pic>
        <p:nvPicPr>
          <p:cNvPr id="4" name="Picture 1">
            <a:extLst>
              <a:ext uri="{FF2B5EF4-FFF2-40B4-BE49-F238E27FC236}">
                <a16:creationId xmlns:a16="http://schemas.microsoft.com/office/drawing/2014/main" id="{A9ADE757-4F75-93D3-3869-45B1877ADC4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" y="-1"/>
            <a:ext cx="46451838" cy="5341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4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e1d5e2-5085-4061-9f6a-5829595b7912">
      <Terms xmlns="http://schemas.microsoft.com/office/infopath/2007/PartnerControls"/>
    </lcf76f155ced4ddcb4097134ff3c332f>
    <TaxCatchAll xmlns="c4709f6e-dd07-468c-adaa-d63f0af87bc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DBE8FE251FABAA418DF71EE399096772" ma:contentTypeVersion="8" ma:contentTypeDescription="Új dokumentum létrehozása." ma:contentTypeScope="" ma:versionID="2ffacd07754e7b69bfec507eedb092f8">
  <xsd:schema xmlns:xsd="http://www.w3.org/2001/XMLSchema" xmlns:xs="http://www.w3.org/2001/XMLSchema" xmlns:p="http://schemas.microsoft.com/office/2006/metadata/properties" xmlns:ns2="79e1d5e2-5085-4061-9f6a-5829595b7912" xmlns:ns3="c4709f6e-dd07-468c-adaa-d63f0af87bc4" targetNamespace="http://schemas.microsoft.com/office/2006/metadata/properties" ma:root="true" ma:fieldsID="97d85f9893ab63f3c31ef2115cfb30fc" ns2:_="" ns3:_="">
    <xsd:import namespace="79e1d5e2-5085-4061-9f6a-5829595b7912"/>
    <xsd:import namespace="c4709f6e-dd07-468c-adaa-d63f0af87b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e1d5e2-5085-4061-9f6a-5829595b79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Képcímkék" ma:readOnly="false" ma:fieldId="{5cf76f15-5ced-4ddc-b409-7134ff3c332f}" ma:taxonomyMulti="true" ma:sspId="22553233-7c64-4a5d-808d-28cc858850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709f6e-dd07-468c-adaa-d63f0af87bc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4dba6c6-b67a-422c-9d1d-133d94c2c95e}" ma:internalName="TaxCatchAll" ma:showField="CatchAllData" ma:web="c4709f6e-dd07-468c-adaa-d63f0af87b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A981D7-1944-454B-A96A-6AB99A9CACA5}">
  <ds:schemaRefs>
    <ds:schemaRef ds:uri="http://schemas.microsoft.com/office/2006/metadata/properties"/>
    <ds:schemaRef ds:uri="http://schemas.microsoft.com/office/infopath/2007/PartnerControls"/>
    <ds:schemaRef ds:uri="79e1d5e2-5085-4061-9f6a-5829595b7912"/>
    <ds:schemaRef ds:uri="c4709f6e-dd07-468c-adaa-d63f0af87bc4"/>
  </ds:schemaRefs>
</ds:datastoreItem>
</file>

<file path=customXml/itemProps2.xml><?xml version="1.0" encoding="utf-8"?>
<ds:datastoreItem xmlns:ds="http://schemas.openxmlformats.org/officeDocument/2006/customXml" ds:itemID="{F3A776D0-51AE-4A02-B000-70F758873C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e1d5e2-5085-4061-9f6a-5829595b7912"/>
    <ds:schemaRef ds:uri="c4709f6e-dd07-468c-adaa-d63f0af87b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D2EDBD-3EB3-41F9-9841-89257CD866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254</Words>
  <Application>Microsoft Office PowerPoint</Application>
  <PresentationFormat>Egyéni</PresentationFormat>
  <Paragraphs>28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coollab</dc:creator>
  <cp:lastModifiedBy>Fecske-Papp Judit</cp:lastModifiedBy>
  <cp:revision>37</cp:revision>
  <dcterms:created xsi:type="dcterms:W3CDTF">2021-02-22T15:24:10Z</dcterms:created>
  <dcterms:modified xsi:type="dcterms:W3CDTF">2026-06-16T06:32:32Z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0x010100DBE8FE251FABAA418DF71EE399096772</vt:lpwstr>
  </property>
  <property fmtid="{D5CDD505-2E9C-101B-9397-08002B2CF9AE}" pid="3" name="MediaServiceImageTags">
    <vt:lpwstr/>
  </property>
</Properties>
</file>