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866" r:id="rId6"/>
    <p:sldId id="863" r:id="rId7"/>
    <p:sldId id="864" r:id="rId8"/>
    <p:sldId id="865" r:id="rId9"/>
    <p:sldId id="263" r:id="rId10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0F04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F7270-38B6-4904-857B-40B43E7CCB37}" v="12" dt="2026-06-30T00:48:23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" d="100"/>
          <a:sy n="15" d="100"/>
        </p:scale>
        <p:origin x="1044" y="216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cske-Papp Judit" userId="dee57752-5811-4f89-b3d8-91645f6c3d18" providerId="ADAL" clId="{4ACC14E1-11F4-40ED-AAB3-5AE1EC1C267A}"/>
    <pc:docChg chg="modSld">
      <pc:chgData name="Fecske-Papp Judit" userId="dee57752-5811-4f89-b3d8-91645f6c3d18" providerId="ADAL" clId="{4ACC14E1-11F4-40ED-AAB3-5AE1EC1C267A}" dt="2026-06-30T06:43:55.973" v="0" actId="1076"/>
      <pc:docMkLst>
        <pc:docMk/>
      </pc:docMkLst>
      <pc:sldChg chg="modSp mod">
        <pc:chgData name="Fecske-Papp Judit" userId="dee57752-5811-4f89-b3d8-91645f6c3d18" providerId="ADAL" clId="{4ACC14E1-11F4-40ED-AAB3-5AE1EC1C267A}" dt="2026-06-30T06:43:55.973" v="0" actId="1076"/>
        <pc:sldMkLst>
          <pc:docMk/>
          <pc:sldMk cId="3075798940" sldId="256"/>
        </pc:sldMkLst>
        <pc:picChg chg="mod">
          <ac:chgData name="Fecske-Papp Judit" userId="dee57752-5811-4f89-b3d8-91645f6c3d18" providerId="ADAL" clId="{4ACC14E1-11F4-40ED-AAB3-5AE1EC1C267A}" dt="2026-06-30T06:43:55.973" v="0" actId="1076"/>
          <ac:picMkLst>
            <pc:docMk/>
            <pc:sldMk cId="3075798940" sldId="256"/>
            <ac:picMk id="6" creationId="{00000000-0000-0000-0000-000000000000}"/>
          </ac:picMkLst>
        </pc:picChg>
      </pc:sldChg>
    </pc:docChg>
  </pc:docChgLst>
  <pc:docChgLst>
    <pc:chgData name="Wächter Balázs" userId="16266444-2645-4e8b-aac8-316bf644269e" providerId="ADAL" clId="{DCCFE7BA-0A9E-4DF8-83BE-B216ED67920D}"/>
    <pc:docChg chg="custSel addSld delSld modSld sldOrd">
      <pc:chgData name="Wächter Balázs" userId="16266444-2645-4e8b-aac8-316bf644269e" providerId="ADAL" clId="{DCCFE7BA-0A9E-4DF8-83BE-B216ED67920D}" dt="2026-06-30T00:52:04.262" v="329" actId="20577"/>
      <pc:docMkLst>
        <pc:docMk/>
      </pc:docMkLst>
      <pc:sldChg chg="modSp mod">
        <pc:chgData name="Wächter Balázs" userId="16266444-2645-4e8b-aac8-316bf644269e" providerId="ADAL" clId="{DCCFE7BA-0A9E-4DF8-83BE-B216ED67920D}" dt="2026-06-30T00:41:09.591" v="94" actId="20577"/>
        <pc:sldMkLst>
          <pc:docMk/>
          <pc:sldMk cId="3075798940" sldId="256"/>
        </pc:sldMkLst>
        <pc:spChg chg="mod">
          <ac:chgData name="Wächter Balázs" userId="16266444-2645-4e8b-aac8-316bf644269e" providerId="ADAL" clId="{DCCFE7BA-0A9E-4DF8-83BE-B216ED67920D}" dt="2026-06-30T00:40:58.849" v="79" actId="20577"/>
          <ac:spMkLst>
            <pc:docMk/>
            <pc:sldMk cId="3075798940" sldId="256"/>
            <ac:spMk id="7" creationId="{00000000-0000-0000-0000-000000000000}"/>
          </ac:spMkLst>
        </pc:spChg>
        <pc:spChg chg="mod">
          <ac:chgData name="Wächter Balázs" userId="16266444-2645-4e8b-aac8-316bf644269e" providerId="ADAL" clId="{DCCFE7BA-0A9E-4DF8-83BE-B216ED67920D}" dt="2026-06-30T00:41:09.591" v="94" actId="20577"/>
          <ac:spMkLst>
            <pc:docMk/>
            <pc:sldMk cId="3075798940" sldId="256"/>
            <ac:spMk id="11" creationId="{00000000-0000-0000-0000-000000000000}"/>
          </ac:spMkLst>
        </pc:spChg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1521936699" sldId="264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2255076478" sldId="266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2117405536" sldId="267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1452783169" sldId="270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218147312" sldId="271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2063019292" sldId="272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1690702958" sldId="273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530781605" sldId="274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3280929939" sldId="275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2131633849" sldId="276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1591948325" sldId="277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1533895084" sldId="280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2775788466" sldId="282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1070395322" sldId="284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1561101526" sldId="292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707414976" sldId="358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2583541849" sldId="386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3040109492" sldId="387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3656052053" sldId="414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3800350806" sldId="415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642510077" sldId="416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93971776" sldId="417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3827134609" sldId="418"/>
        </pc:sldMkLst>
      </pc:sldChg>
      <pc:sldChg chg="del">
        <pc:chgData name="Wächter Balázs" userId="16266444-2645-4e8b-aac8-316bf644269e" providerId="ADAL" clId="{DCCFE7BA-0A9E-4DF8-83BE-B216ED67920D}" dt="2026-06-30T00:43:31.498" v="133" actId="47"/>
        <pc:sldMkLst>
          <pc:docMk/>
          <pc:sldMk cId="3284690914" sldId="861"/>
        </pc:sldMkLst>
      </pc:sldChg>
      <pc:sldChg chg="addSp delSp modSp add del mod">
        <pc:chgData name="Wächter Balázs" userId="16266444-2645-4e8b-aac8-316bf644269e" providerId="ADAL" clId="{DCCFE7BA-0A9E-4DF8-83BE-B216ED67920D}" dt="2026-06-30T00:48:31.154" v="229" actId="47"/>
        <pc:sldMkLst>
          <pc:docMk/>
          <pc:sldMk cId="686296344" sldId="862"/>
        </pc:sldMkLst>
        <pc:spChg chg="mod">
          <ac:chgData name="Wächter Balázs" userId="16266444-2645-4e8b-aac8-316bf644269e" providerId="ADAL" clId="{DCCFE7BA-0A9E-4DF8-83BE-B216ED67920D}" dt="2026-06-30T00:47:55.785" v="217" actId="27636"/>
          <ac:spMkLst>
            <pc:docMk/>
            <pc:sldMk cId="686296344" sldId="862"/>
            <ac:spMk id="3" creationId="{61DACC6F-8FA4-455D-630F-6A706DA8C970}"/>
          </ac:spMkLst>
        </pc:spChg>
        <pc:spChg chg="mod">
          <ac:chgData name="Wächter Balázs" userId="16266444-2645-4e8b-aac8-316bf644269e" providerId="ADAL" clId="{DCCFE7BA-0A9E-4DF8-83BE-B216ED67920D}" dt="2026-06-30T00:47:07.567" v="210" actId="1076"/>
          <ac:spMkLst>
            <pc:docMk/>
            <pc:sldMk cId="686296344" sldId="862"/>
            <ac:spMk id="6" creationId="{1B803986-8EDB-5C21-2495-634706610E44}"/>
          </ac:spMkLst>
        </pc:spChg>
        <pc:picChg chg="add del">
          <ac:chgData name="Wächter Balázs" userId="16266444-2645-4e8b-aac8-316bf644269e" providerId="ADAL" clId="{DCCFE7BA-0A9E-4DF8-83BE-B216ED67920D}" dt="2026-06-30T00:47:09.252" v="211" actId="21"/>
          <ac:picMkLst>
            <pc:docMk/>
            <pc:sldMk cId="686296344" sldId="862"/>
            <ac:picMk id="5" creationId="{D77C259C-A1E1-A2DC-38D4-0302F5C6FA5B}"/>
          </ac:picMkLst>
        </pc:picChg>
        <pc:picChg chg="del">
          <ac:chgData name="Wächter Balázs" userId="16266444-2645-4e8b-aac8-316bf644269e" providerId="ADAL" clId="{DCCFE7BA-0A9E-4DF8-83BE-B216ED67920D}" dt="2026-06-30T00:46:54.049" v="208" actId="21"/>
          <ac:picMkLst>
            <pc:docMk/>
            <pc:sldMk cId="686296344" sldId="862"/>
            <ac:picMk id="8" creationId="{EF6C3810-C0E9-EE43-67F8-47C00B96F5D3}"/>
          </ac:picMkLst>
        </pc:picChg>
        <pc:picChg chg="add del">
          <ac:chgData name="Wächter Balázs" userId="16266444-2645-4e8b-aac8-316bf644269e" providerId="ADAL" clId="{DCCFE7BA-0A9E-4DF8-83BE-B216ED67920D}" dt="2026-06-30T00:48:05.868" v="220" actId="21"/>
          <ac:picMkLst>
            <pc:docMk/>
            <pc:sldMk cId="686296344" sldId="862"/>
            <ac:picMk id="9" creationId="{3C0E50DE-9315-6D37-5170-9D844DA2CB26}"/>
          </ac:picMkLst>
        </pc:picChg>
      </pc:sldChg>
      <pc:sldChg chg="addSp delSp modSp new del mod">
        <pc:chgData name="Wächter Balázs" userId="16266444-2645-4e8b-aac8-316bf644269e" providerId="ADAL" clId="{DCCFE7BA-0A9E-4DF8-83BE-B216ED67920D}" dt="2026-06-30T00:46:48.571" v="206" actId="2696"/>
        <pc:sldMkLst>
          <pc:docMk/>
          <pc:sldMk cId="2563943773" sldId="862"/>
        </pc:sldMkLst>
        <pc:spChg chg="mod">
          <ac:chgData name="Wächter Balázs" userId="16266444-2645-4e8b-aac8-316bf644269e" providerId="ADAL" clId="{DCCFE7BA-0A9E-4DF8-83BE-B216ED67920D}" dt="2026-06-30T00:41:44.950" v="107" actId="20577"/>
          <ac:spMkLst>
            <pc:docMk/>
            <pc:sldMk cId="2563943773" sldId="862"/>
            <ac:spMk id="2" creationId="{ADE89F55-ECC7-4869-3BC4-2978180DC01A}"/>
          </ac:spMkLst>
        </pc:spChg>
        <pc:spChg chg="mod">
          <ac:chgData name="Wächter Balázs" userId="16266444-2645-4e8b-aac8-316bf644269e" providerId="ADAL" clId="{DCCFE7BA-0A9E-4DF8-83BE-B216ED67920D}" dt="2026-06-30T00:45:12.345" v="146" actId="1076"/>
          <ac:spMkLst>
            <pc:docMk/>
            <pc:sldMk cId="2563943773" sldId="862"/>
            <ac:spMk id="3" creationId="{61DACC6F-8FA4-455D-630F-6A706DA8C970}"/>
          </ac:spMkLst>
        </pc:spChg>
        <pc:spChg chg="del">
          <ac:chgData name="Wächter Balázs" userId="16266444-2645-4e8b-aac8-316bf644269e" providerId="ADAL" clId="{DCCFE7BA-0A9E-4DF8-83BE-B216ED67920D}" dt="2026-06-30T00:42:23.973" v="122" actId="478"/>
          <ac:spMkLst>
            <pc:docMk/>
            <pc:sldMk cId="2563943773" sldId="862"/>
            <ac:spMk id="4" creationId="{82F6C746-E522-798F-DF39-30E9667BB055}"/>
          </ac:spMkLst>
        </pc:spChg>
        <pc:spChg chg="add mod">
          <ac:chgData name="Wächter Balázs" userId="16266444-2645-4e8b-aac8-316bf644269e" providerId="ADAL" clId="{DCCFE7BA-0A9E-4DF8-83BE-B216ED67920D}" dt="2026-06-30T00:45:39.352" v="193" actId="20577"/>
          <ac:spMkLst>
            <pc:docMk/>
            <pc:sldMk cId="2563943773" sldId="862"/>
            <ac:spMk id="6" creationId="{1B803986-8EDB-5C21-2495-634706610E44}"/>
          </ac:spMkLst>
        </pc:spChg>
        <pc:picChg chg="add del mod">
          <ac:chgData name="Wächter Balázs" userId="16266444-2645-4e8b-aac8-316bf644269e" providerId="ADAL" clId="{DCCFE7BA-0A9E-4DF8-83BE-B216ED67920D}" dt="2026-06-30T00:46:18.897" v="200" actId="21"/>
          <ac:picMkLst>
            <pc:docMk/>
            <pc:sldMk cId="2563943773" sldId="862"/>
            <ac:picMk id="5" creationId="{E4F4BD03-16CB-60A8-211C-7917479B80A7}"/>
          </ac:picMkLst>
        </pc:picChg>
        <pc:picChg chg="add">
          <ac:chgData name="Wächter Balázs" userId="16266444-2645-4e8b-aac8-316bf644269e" providerId="ADAL" clId="{DCCFE7BA-0A9E-4DF8-83BE-B216ED67920D}" dt="2026-06-30T00:46:20.362" v="201" actId="22"/>
          <ac:picMkLst>
            <pc:docMk/>
            <pc:sldMk cId="2563943773" sldId="862"/>
            <ac:picMk id="8" creationId="{EF6C3810-C0E9-EE43-67F8-47C00B96F5D3}"/>
          </ac:picMkLst>
        </pc:picChg>
      </pc:sldChg>
      <pc:sldChg chg="addSp delSp modSp new mod setBg">
        <pc:chgData name="Wächter Balázs" userId="16266444-2645-4e8b-aac8-316bf644269e" providerId="ADAL" clId="{DCCFE7BA-0A9E-4DF8-83BE-B216ED67920D}" dt="2026-06-30T00:46:14.969" v="199" actId="26606"/>
        <pc:sldMkLst>
          <pc:docMk/>
          <pc:sldMk cId="3878340445" sldId="863"/>
        </pc:sldMkLst>
        <pc:spChg chg="mod">
          <ac:chgData name="Wächter Balázs" userId="16266444-2645-4e8b-aac8-316bf644269e" providerId="ADAL" clId="{DCCFE7BA-0A9E-4DF8-83BE-B216ED67920D}" dt="2026-06-30T00:46:14.969" v="199" actId="26606"/>
          <ac:spMkLst>
            <pc:docMk/>
            <pc:sldMk cId="3878340445" sldId="863"/>
            <ac:spMk id="2" creationId="{A2A301AE-1CEC-A957-72F8-940250431AB5}"/>
          </ac:spMkLst>
        </pc:spChg>
        <pc:spChg chg="mod">
          <ac:chgData name="Wächter Balázs" userId="16266444-2645-4e8b-aac8-316bf644269e" providerId="ADAL" clId="{DCCFE7BA-0A9E-4DF8-83BE-B216ED67920D}" dt="2026-06-30T00:46:14.969" v="199" actId="26606"/>
          <ac:spMkLst>
            <pc:docMk/>
            <pc:sldMk cId="3878340445" sldId="863"/>
            <ac:spMk id="3" creationId="{93063302-2F9E-7BA8-6198-1F927B24E841}"/>
          </ac:spMkLst>
        </pc:spChg>
        <pc:spChg chg="del">
          <ac:chgData name="Wächter Balázs" userId="16266444-2645-4e8b-aac8-316bf644269e" providerId="ADAL" clId="{DCCFE7BA-0A9E-4DF8-83BE-B216ED67920D}" dt="2026-06-30T00:45:57.371" v="196" actId="478"/>
          <ac:spMkLst>
            <pc:docMk/>
            <pc:sldMk cId="3878340445" sldId="863"/>
            <ac:spMk id="4" creationId="{2EBE2F2E-4B88-863E-26BB-A21CE3AF36B6}"/>
          </ac:spMkLst>
        </pc:spChg>
        <pc:spChg chg="add">
          <ac:chgData name="Wächter Balázs" userId="16266444-2645-4e8b-aac8-316bf644269e" providerId="ADAL" clId="{DCCFE7BA-0A9E-4DF8-83BE-B216ED67920D}" dt="2026-06-30T00:46:14.969" v="199" actId="26606"/>
          <ac:spMkLst>
            <pc:docMk/>
            <pc:sldMk cId="3878340445" sldId="863"/>
            <ac:spMk id="10" creationId="{45D37F4E-DDB4-456B-97E0-9937730A039F}"/>
          </ac:spMkLst>
        </pc:spChg>
        <pc:spChg chg="add">
          <ac:chgData name="Wächter Balázs" userId="16266444-2645-4e8b-aac8-316bf644269e" providerId="ADAL" clId="{DCCFE7BA-0A9E-4DF8-83BE-B216ED67920D}" dt="2026-06-30T00:46:14.969" v="199" actId="26606"/>
          <ac:spMkLst>
            <pc:docMk/>
            <pc:sldMk cId="3878340445" sldId="863"/>
            <ac:spMk id="12" creationId="{B2DD41CD-8F47-4F56-AD12-4E2FF7696987}"/>
          </ac:spMkLst>
        </pc:spChg>
        <pc:picChg chg="add mod">
          <ac:chgData name="Wächter Balázs" userId="16266444-2645-4e8b-aac8-316bf644269e" providerId="ADAL" clId="{DCCFE7BA-0A9E-4DF8-83BE-B216ED67920D}" dt="2026-06-30T00:46:14.969" v="199" actId="26606"/>
          <ac:picMkLst>
            <pc:docMk/>
            <pc:sldMk cId="3878340445" sldId="863"/>
            <ac:picMk id="5" creationId="{6541E610-C828-8662-C377-FC889A2A4E01}"/>
          </ac:picMkLst>
        </pc:picChg>
      </pc:sldChg>
      <pc:sldChg chg="addSp delSp modSp new mod setBg">
        <pc:chgData name="Wächter Balázs" userId="16266444-2645-4e8b-aac8-316bf644269e" providerId="ADAL" clId="{DCCFE7BA-0A9E-4DF8-83BE-B216ED67920D}" dt="2026-06-30T00:46:42.518" v="205" actId="26606"/>
        <pc:sldMkLst>
          <pc:docMk/>
          <pc:sldMk cId="3577103335" sldId="864"/>
        </pc:sldMkLst>
        <pc:spChg chg="mod">
          <ac:chgData name="Wächter Balázs" userId="16266444-2645-4e8b-aac8-316bf644269e" providerId="ADAL" clId="{DCCFE7BA-0A9E-4DF8-83BE-B216ED67920D}" dt="2026-06-30T00:46:42.518" v="205" actId="26606"/>
          <ac:spMkLst>
            <pc:docMk/>
            <pc:sldMk cId="3577103335" sldId="864"/>
            <ac:spMk id="2" creationId="{7C6E8FC9-8B1A-812C-041B-DB2ECBF67A66}"/>
          </ac:spMkLst>
        </pc:spChg>
        <pc:spChg chg="mod">
          <ac:chgData name="Wächter Balázs" userId="16266444-2645-4e8b-aac8-316bf644269e" providerId="ADAL" clId="{DCCFE7BA-0A9E-4DF8-83BE-B216ED67920D}" dt="2026-06-30T00:46:42.518" v="205" actId="26606"/>
          <ac:spMkLst>
            <pc:docMk/>
            <pc:sldMk cId="3577103335" sldId="864"/>
            <ac:spMk id="3" creationId="{7062C30A-CC68-8AC3-3BE1-58F0ED9AC792}"/>
          </ac:spMkLst>
        </pc:spChg>
        <pc:spChg chg="del">
          <ac:chgData name="Wächter Balázs" userId="16266444-2645-4e8b-aac8-316bf644269e" providerId="ADAL" clId="{DCCFE7BA-0A9E-4DF8-83BE-B216ED67920D}" dt="2026-06-30T00:46:28.058" v="202" actId="478"/>
          <ac:spMkLst>
            <pc:docMk/>
            <pc:sldMk cId="3577103335" sldId="864"/>
            <ac:spMk id="4" creationId="{7F13C44B-EF53-E644-85D6-3ACBDEC53B51}"/>
          </ac:spMkLst>
        </pc:spChg>
        <pc:spChg chg="add">
          <ac:chgData name="Wächter Balázs" userId="16266444-2645-4e8b-aac8-316bf644269e" providerId="ADAL" clId="{DCCFE7BA-0A9E-4DF8-83BE-B216ED67920D}" dt="2026-06-30T00:46:42.518" v="205" actId="26606"/>
          <ac:spMkLst>
            <pc:docMk/>
            <pc:sldMk cId="3577103335" sldId="864"/>
            <ac:spMk id="10" creationId="{45D37F4E-DDB4-456B-97E0-9937730A039F}"/>
          </ac:spMkLst>
        </pc:spChg>
        <pc:spChg chg="add">
          <ac:chgData name="Wächter Balázs" userId="16266444-2645-4e8b-aac8-316bf644269e" providerId="ADAL" clId="{DCCFE7BA-0A9E-4DF8-83BE-B216ED67920D}" dt="2026-06-30T00:46:42.518" v="205" actId="26606"/>
          <ac:spMkLst>
            <pc:docMk/>
            <pc:sldMk cId="3577103335" sldId="864"/>
            <ac:spMk id="12" creationId="{B2DD41CD-8F47-4F56-AD12-4E2FF7696987}"/>
          </ac:spMkLst>
        </pc:spChg>
        <pc:picChg chg="add mod">
          <ac:chgData name="Wächter Balázs" userId="16266444-2645-4e8b-aac8-316bf644269e" providerId="ADAL" clId="{DCCFE7BA-0A9E-4DF8-83BE-B216ED67920D}" dt="2026-06-30T00:46:42.518" v="205" actId="26606"/>
          <ac:picMkLst>
            <pc:docMk/>
            <pc:sldMk cId="3577103335" sldId="864"/>
            <ac:picMk id="5" creationId="{DED09E44-0104-E30D-4E27-CB2134CCF594}"/>
          </ac:picMkLst>
        </pc:picChg>
      </pc:sldChg>
      <pc:sldChg chg="delSp modSp new mod">
        <pc:chgData name="Wächter Balázs" userId="16266444-2645-4e8b-aac8-316bf644269e" providerId="ADAL" clId="{DCCFE7BA-0A9E-4DF8-83BE-B216ED67920D}" dt="2026-06-30T00:52:04.262" v="329" actId="20577"/>
        <pc:sldMkLst>
          <pc:docMk/>
          <pc:sldMk cId="2119198201" sldId="865"/>
        </pc:sldMkLst>
        <pc:spChg chg="del">
          <ac:chgData name="Wächter Balázs" userId="16266444-2645-4e8b-aac8-316bf644269e" providerId="ADAL" clId="{DCCFE7BA-0A9E-4DF8-83BE-B216ED67920D}" dt="2026-06-30T00:50:40.562" v="301" actId="478"/>
          <ac:spMkLst>
            <pc:docMk/>
            <pc:sldMk cId="2119198201" sldId="865"/>
            <ac:spMk id="2" creationId="{E60C04D9-7D07-E8D5-589B-1F7BBA18A480}"/>
          </ac:spMkLst>
        </pc:spChg>
        <pc:spChg chg="mod">
          <ac:chgData name="Wächter Balázs" userId="16266444-2645-4e8b-aac8-316bf644269e" providerId="ADAL" clId="{DCCFE7BA-0A9E-4DF8-83BE-B216ED67920D}" dt="2026-06-30T00:52:04.262" v="329" actId="20577"/>
          <ac:spMkLst>
            <pc:docMk/>
            <pc:sldMk cId="2119198201" sldId="865"/>
            <ac:spMk id="3" creationId="{0FAA34AA-E70D-FBBF-A132-786EEFD9402C}"/>
          </ac:spMkLst>
        </pc:spChg>
        <pc:spChg chg="del">
          <ac:chgData name="Wächter Balázs" userId="16266444-2645-4e8b-aac8-316bf644269e" providerId="ADAL" clId="{DCCFE7BA-0A9E-4DF8-83BE-B216ED67920D}" dt="2026-06-30T00:50:46.718" v="304" actId="478"/>
          <ac:spMkLst>
            <pc:docMk/>
            <pc:sldMk cId="2119198201" sldId="865"/>
            <ac:spMk id="4" creationId="{01E188C5-F067-0ADF-CD91-1BC5E2B5CB04}"/>
          </ac:spMkLst>
        </pc:spChg>
      </pc:sldChg>
      <pc:sldChg chg="addSp delSp modSp add mod ord setBg delDesignElem">
        <pc:chgData name="Wächter Balázs" userId="16266444-2645-4e8b-aac8-316bf644269e" providerId="ADAL" clId="{DCCFE7BA-0A9E-4DF8-83BE-B216ED67920D}" dt="2026-06-30T00:48:33.884" v="231"/>
        <pc:sldMkLst>
          <pc:docMk/>
          <pc:sldMk cId="1800794198" sldId="866"/>
        </pc:sldMkLst>
        <pc:spChg chg="mod">
          <ac:chgData name="Wächter Balázs" userId="16266444-2645-4e8b-aac8-316bf644269e" providerId="ADAL" clId="{DCCFE7BA-0A9E-4DF8-83BE-B216ED67920D}" dt="2026-06-30T00:48:12.128" v="222" actId="26606"/>
          <ac:spMkLst>
            <pc:docMk/>
            <pc:sldMk cId="1800794198" sldId="866"/>
            <ac:spMk id="2" creationId="{E913A73C-A503-F677-5F57-25838DA94064}"/>
          </ac:spMkLst>
        </pc:spChg>
        <pc:spChg chg="mod">
          <ac:chgData name="Wächter Balázs" userId="16266444-2645-4e8b-aac8-316bf644269e" providerId="ADAL" clId="{DCCFE7BA-0A9E-4DF8-83BE-B216ED67920D}" dt="2026-06-30T00:48:28.898" v="228" actId="14100"/>
          <ac:spMkLst>
            <pc:docMk/>
            <pc:sldMk cId="1800794198" sldId="866"/>
            <ac:spMk id="3" creationId="{AE83D570-5273-EE9B-4B63-0E51A08D5E3F}"/>
          </ac:spMkLst>
        </pc:spChg>
        <pc:spChg chg="del">
          <ac:chgData name="Wächter Balázs" userId="16266444-2645-4e8b-aac8-316bf644269e" providerId="ADAL" clId="{DCCFE7BA-0A9E-4DF8-83BE-B216ED67920D}" dt="2026-06-30T00:47:39.375" v="214"/>
          <ac:spMkLst>
            <pc:docMk/>
            <pc:sldMk cId="1800794198" sldId="866"/>
            <ac:spMk id="10" creationId="{ACBF7265-8CF3-1AAF-D0E2-4C474C1C1699}"/>
          </ac:spMkLst>
        </pc:spChg>
        <pc:spChg chg="add">
          <ac:chgData name="Wächter Balázs" userId="16266444-2645-4e8b-aac8-316bf644269e" providerId="ADAL" clId="{DCCFE7BA-0A9E-4DF8-83BE-B216ED67920D}" dt="2026-06-30T00:48:12.128" v="222" actId="26606"/>
          <ac:spMkLst>
            <pc:docMk/>
            <pc:sldMk cId="1800794198" sldId="866"/>
            <ac:spMk id="11" creationId="{45D37F4E-DDB4-456B-97E0-9937730A039F}"/>
          </ac:spMkLst>
        </pc:spChg>
        <pc:spChg chg="del">
          <ac:chgData name="Wächter Balázs" userId="16266444-2645-4e8b-aac8-316bf644269e" providerId="ADAL" clId="{DCCFE7BA-0A9E-4DF8-83BE-B216ED67920D}" dt="2026-06-30T00:47:39.375" v="214"/>
          <ac:spMkLst>
            <pc:docMk/>
            <pc:sldMk cId="1800794198" sldId="866"/>
            <ac:spMk id="12" creationId="{C05B0C91-863C-681B-A01F-C838246B0DF6}"/>
          </ac:spMkLst>
        </pc:spChg>
        <pc:spChg chg="add">
          <ac:chgData name="Wächter Balázs" userId="16266444-2645-4e8b-aac8-316bf644269e" providerId="ADAL" clId="{DCCFE7BA-0A9E-4DF8-83BE-B216ED67920D}" dt="2026-06-30T00:48:12.128" v="222" actId="26606"/>
          <ac:spMkLst>
            <pc:docMk/>
            <pc:sldMk cId="1800794198" sldId="866"/>
            <ac:spMk id="13" creationId="{B2DD41CD-8F47-4F56-AD12-4E2FF7696987}"/>
          </ac:spMkLst>
        </pc:spChg>
        <pc:picChg chg="del">
          <ac:chgData name="Wächter Balázs" userId="16266444-2645-4e8b-aac8-316bf644269e" providerId="ADAL" clId="{DCCFE7BA-0A9E-4DF8-83BE-B216ED67920D}" dt="2026-06-30T00:48:01.416" v="219" actId="478"/>
          <ac:picMkLst>
            <pc:docMk/>
            <pc:sldMk cId="1800794198" sldId="866"/>
            <ac:picMk id="5" creationId="{D44DAC56-25FF-B420-6607-26B536E00629}"/>
          </ac:picMkLst>
        </pc:picChg>
        <pc:picChg chg="add mod">
          <ac:chgData name="Wächter Balázs" userId="16266444-2645-4e8b-aac8-316bf644269e" providerId="ADAL" clId="{DCCFE7BA-0A9E-4DF8-83BE-B216ED67920D}" dt="2026-06-30T00:48:12.128" v="222" actId="26606"/>
          <ac:picMkLst>
            <pc:docMk/>
            <pc:sldMk cId="1800794198" sldId="866"/>
            <ac:picMk id="6" creationId="{DBA2FB4C-B0D5-B80B-7B2A-29318B471C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85BFA037-7841-BBFB-31DE-6301D058F9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C4DBBA-903B-D6A8-54BB-31F34BED3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F419-F6D8-47F5-AE7B-D53391C00F32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5979D27-89A4-D0FE-2C02-1D7056C13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RRF-3.4.1-22-2022-00001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7558AF2-A20A-EE7C-C3CD-A40F3E5F6C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EA94D-B629-4E15-B441-A9989366B0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7870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A20F-971D-4C43-A93F-807863B6664B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RRF-3.4.1-22-2022-00001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642C-635E-48B0-8D34-BA7F48806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0894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7C9F-3C92-41D6-87B4-9CE88EA39AC5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8424-7CC0-43AB-BF5E-D6A7376B7117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751F-4B17-4FFB-8C0B-AA73C4C639ED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203-3FE2-40FF-86CE-069C294D1B6A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2580-208B-40CE-85E9-E81FA0C2297F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8EC-0525-4A5F-86BF-584F2EEC4128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DF1-1B6D-41A5-BDFD-FFCC375E03A1}" type="datetime1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157-270D-4C89-B3A8-5EB63D79AC97}" type="datetime1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32BE-90CB-4A44-872D-0E471347EFAF}" type="datetime1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8B39-CFAD-4B4C-A3B6-9DFCEBF759A5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0BA2-0B54-48BB-B9F9-2FFC389FA5C3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03CF-6C01-4419-BB5B-A7FDAABB58EA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6451838" cy="261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5429" y="9715500"/>
            <a:ext cx="29271171" cy="431628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Támogató szolgáltatások</a:t>
            </a:r>
          </a:p>
          <a:p>
            <a:r>
              <a:rPr lang="hu-HU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Adósságkezelés, otthonteremtés</a:t>
            </a:r>
            <a:endParaRPr lang="en-US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5429" y="17762455"/>
            <a:ext cx="23410248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 György, szakmai vezető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6">
            <a:extLst>
              <a:ext uri="{FF2B5EF4-FFF2-40B4-BE49-F238E27FC236}">
                <a16:creationId xmlns:a16="http://schemas.microsoft.com/office/drawing/2014/main" id="{434CB5BF-86A9-B9CF-A939-D1161B9CE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338" y="19668259"/>
            <a:ext cx="2385994" cy="2756234"/>
          </a:xfrm>
          <a:prstGeom prst="rect">
            <a:avLst/>
          </a:prstGeom>
        </p:spPr>
      </p:pic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EBBEF6-9AC6-8858-E5E0-641739A0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8353" y="22343616"/>
            <a:ext cx="31190618" cy="275623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RRF-3.2.1-22-2022-00001- Helyi sajátosságokon alapuló munkaszocializáció és készségfejlesztés, a helyi gazdasági kultúra erősítése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Máltai Szeretetszolgálat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E8861B0-877B-1819-1066-0A32F8EE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46451838" cy="534115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EA73609-D915-B249-857F-57ED92435C3F}"/>
              </a:ext>
            </a:extLst>
          </p:cNvPr>
          <p:cNvSpPr txBox="1"/>
          <p:nvPr/>
        </p:nvSpPr>
        <p:spPr>
          <a:xfrm>
            <a:off x="22517100" y="19631917"/>
            <a:ext cx="142494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Budapest, 2026. június 30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AAF29-1518-8A81-6CD8-CEDE0A91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40224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913A73C-A503-F677-5F57-25838DA9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13" y="908988"/>
            <a:ext cx="41980848" cy="5466051"/>
          </a:xfrm>
        </p:spPr>
        <p:txBody>
          <a:bodyPr anchor="b">
            <a:normAutofit/>
          </a:bodyPr>
          <a:lstStyle/>
          <a:p>
            <a:r>
              <a:rPr lang="hu-HU" sz="20600"/>
              <a:t>Tanácsadás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1213" y="6407772"/>
            <a:ext cx="41806653" cy="69689"/>
          </a:xfrm>
          <a:custGeom>
            <a:avLst/>
            <a:gdLst>
              <a:gd name="csX0" fmla="*/ 0 w 41806653"/>
              <a:gd name="csY0" fmla="*/ 0 h 69689"/>
              <a:gd name="csX1" fmla="*/ 696778 w 41806653"/>
              <a:gd name="csY1" fmla="*/ 0 h 69689"/>
              <a:gd name="csX2" fmla="*/ 1393555 w 41806653"/>
              <a:gd name="csY2" fmla="*/ 0 h 69689"/>
              <a:gd name="csX3" fmla="*/ 1672266 w 41806653"/>
              <a:gd name="csY3" fmla="*/ 0 h 69689"/>
              <a:gd name="csX4" fmla="*/ 2787110 w 41806653"/>
              <a:gd name="csY4" fmla="*/ 0 h 69689"/>
              <a:gd name="csX5" fmla="*/ 3483888 w 41806653"/>
              <a:gd name="csY5" fmla="*/ 0 h 69689"/>
              <a:gd name="csX6" fmla="*/ 2926466 w 41806653"/>
              <a:gd name="csY6" fmla="*/ 0 h 69689"/>
              <a:gd name="csX7" fmla="*/ 3623243 w 41806653"/>
              <a:gd name="csY7" fmla="*/ 0 h 69689"/>
              <a:gd name="csX8" fmla="*/ 3065821 w 41806653"/>
              <a:gd name="csY8" fmla="*/ 0 h 69689"/>
              <a:gd name="csX9" fmla="*/ 2508399 w 41806653"/>
              <a:gd name="csY9" fmla="*/ 0 h 69689"/>
              <a:gd name="csX10" fmla="*/ 2369044 w 41806653"/>
              <a:gd name="csY10" fmla="*/ 0 h 69689"/>
              <a:gd name="csX11" fmla="*/ 3065821 w 41806653"/>
              <a:gd name="csY11" fmla="*/ 0 h 69689"/>
              <a:gd name="csX12" fmla="*/ 4180665 w 41806653"/>
              <a:gd name="csY12" fmla="*/ 0 h 69689"/>
              <a:gd name="csX13" fmla="*/ 3623243 w 41806653"/>
              <a:gd name="csY13" fmla="*/ 0 h 69689"/>
              <a:gd name="csX14" fmla="*/ 5156154 w 41806653"/>
              <a:gd name="csY14" fmla="*/ 0 h 69689"/>
              <a:gd name="csX15" fmla="*/ 4598732 w 41806653"/>
              <a:gd name="csY15" fmla="*/ 0 h 69689"/>
              <a:gd name="csX16" fmla="*/ 6131642 w 41806653"/>
              <a:gd name="csY16" fmla="*/ 0 h 69689"/>
              <a:gd name="csX17" fmla="*/ 6410353 w 41806653"/>
              <a:gd name="csY17" fmla="*/ 0 h 69689"/>
              <a:gd name="csX18" fmla="*/ 7943264 w 41806653"/>
              <a:gd name="csY18" fmla="*/ 0 h 69689"/>
              <a:gd name="csX19" fmla="*/ 8221975 w 41806653"/>
              <a:gd name="csY19" fmla="*/ 0 h 69689"/>
              <a:gd name="csX20" fmla="*/ 8918753 w 41806653"/>
              <a:gd name="csY20" fmla="*/ 0 h 69689"/>
              <a:gd name="csX21" fmla="*/ 10033597 w 41806653"/>
              <a:gd name="csY21" fmla="*/ 0 h 69689"/>
              <a:gd name="csX22" fmla="*/ 9894241 w 41806653"/>
              <a:gd name="csY22" fmla="*/ 0 h 69689"/>
              <a:gd name="csX23" fmla="*/ 9754886 w 41806653"/>
              <a:gd name="csY23" fmla="*/ 0 h 69689"/>
              <a:gd name="csX24" fmla="*/ 9615530 w 41806653"/>
              <a:gd name="csY24" fmla="*/ 0 h 69689"/>
              <a:gd name="csX25" fmla="*/ 10730374 w 41806653"/>
              <a:gd name="csY25" fmla="*/ 0 h 69689"/>
              <a:gd name="csX26" fmla="*/ 12263285 w 41806653"/>
              <a:gd name="csY26" fmla="*/ 0 h 69689"/>
              <a:gd name="csX27" fmla="*/ 12960062 w 41806653"/>
              <a:gd name="csY27" fmla="*/ 0 h 69689"/>
              <a:gd name="csX28" fmla="*/ 14492973 w 41806653"/>
              <a:gd name="csY28" fmla="*/ 0 h 69689"/>
              <a:gd name="csX29" fmla="*/ 14771684 w 41806653"/>
              <a:gd name="csY29" fmla="*/ 0 h 69689"/>
              <a:gd name="csX30" fmla="*/ 16304595 w 41806653"/>
              <a:gd name="csY30" fmla="*/ 0 h 69689"/>
              <a:gd name="csX31" fmla="*/ 17419439 w 41806653"/>
              <a:gd name="csY31" fmla="*/ 0 h 69689"/>
              <a:gd name="csX32" fmla="*/ 17280083 w 41806653"/>
              <a:gd name="csY32" fmla="*/ 0 h 69689"/>
              <a:gd name="csX33" fmla="*/ 17976861 w 41806653"/>
              <a:gd name="csY33" fmla="*/ 0 h 69689"/>
              <a:gd name="csX34" fmla="*/ 19091705 w 41806653"/>
              <a:gd name="csY34" fmla="*/ 0 h 69689"/>
              <a:gd name="csX35" fmla="*/ 19370416 w 41806653"/>
              <a:gd name="csY35" fmla="*/ 0 h 69689"/>
              <a:gd name="csX36" fmla="*/ 20485260 w 41806653"/>
              <a:gd name="csY36" fmla="*/ 0 h 69689"/>
              <a:gd name="csX37" fmla="*/ 21600104 w 41806653"/>
              <a:gd name="csY37" fmla="*/ 0 h 69689"/>
              <a:gd name="csX38" fmla="*/ 21460749 w 41806653"/>
              <a:gd name="csY38" fmla="*/ 0 h 69689"/>
              <a:gd name="csX39" fmla="*/ 20903327 w 41806653"/>
              <a:gd name="csY39" fmla="*/ 0 h 69689"/>
              <a:gd name="csX40" fmla="*/ 21600104 w 41806653"/>
              <a:gd name="csY40" fmla="*/ 0 h 69689"/>
              <a:gd name="csX41" fmla="*/ 22296882 w 41806653"/>
              <a:gd name="csY41" fmla="*/ 0 h 69689"/>
              <a:gd name="csX42" fmla="*/ 22157526 w 41806653"/>
              <a:gd name="csY42" fmla="*/ 0 h 69689"/>
              <a:gd name="csX43" fmla="*/ 22018171 w 41806653"/>
              <a:gd name="csY43" fmla="*/ 0 h 69689"/>
              <a:gd name="csX44" fmla="*/ 23551081 w 41806653"/>
              <a:gd name="csY44" fmla="*/ 0 h 69689"/>
              <a:gd name="csX45" fmla="*/ 24247859 w 41806653"/>
              <a:gd name="csY45" fmla="*/ 0 h 69689"/>
              <a:gd name="csX46" fmla="*/ 25780769 w 41806653"/>
              <a:gd name="csY46" fmla="*/ 0 h 69689"/>
              <a:gd name="csX47" fmla="*/ 26477547 w 41806653"/>
              <a:gd name="csY47" fmla="*/ 0 h 69689"/>
              <a:gd name="csX48" fmla="*/ 27174324 w 41806653"/>
              <a:gd name="csY48" fmla="*/ 0 h 69689"/>
              <a:gd name="csX49" fmla="*/ 28289169 w 41806653"/>
              <a:gd name="csY49" fmla="*/ 0 h 69689"/>
              <a:gd name="csX50" fmla="*/ 28567880 w 41806653"/>
              <a:gd name="csY50" fmla="*/ 0 h 69689"/>
              <a:gd name="csX51" fmla="*/ 28428524 w 41806653"/>
              <a:gd name="csY51" fmla="*/ 0 h 69689"/>
              <a:gd name="csX52" fmla="*/ 29125302 w 41806653"/>
              <a:gd name="csY52" fmla="*/ 0 h 69689"/>
              <a:gd name="csX53" fmla="*/ 30240146 w 41806653"/>
              <a:gd name="csY53" fmla="*/ 0 h 69689"/>
              <a:gd name="csX54" fmla="*/ 30518857 w 41806653"/>
              <a:gd name="csY54" fmla="*/ 0 h 69689"/>
              <a:gd name="csX55" fmla="*/ 30797568 w 41806653"/>
              <a:gd name="csY55" fmla="*/ 0 h 69689"/>
              <a:gd name="csX56" fmla="*/ 31076279 w 41806653"/>
              <a:gd name="csY56" fmla="*/ 0 h 69689"/>
              <a:gd name="csX57" fmla="*/ 30518857 w 41806653"/>
              <a:gd name="csY57" fmla="*/ 0 h 69689"/>
              <a:gd name="csX58" fmla="*/ 31215634 w 41806653"/>
              <a:gd name="csY58" fmla="*/ 0 h 69689"/>
              <a:gd name="csX59" fmla="*/ 31494345 w 41806653"/>
              <a:gd name="csY59" fmla="*/ 0 h 69689"/>
              <a:gd name="csX60" fmla="*/ 32191123 w 41806653"/>
              <a:gd name="csY60" fmla="*/ 0 h 69689"/>
              <a:gd name="csX61" fmla="*/ 32469834 w 41806653"/>
              <a:gd name="csY61" fmla="*/ 0 h 69689"/>
              <a:gd name="csX62" fmla="*/ 34002744 w 41806653"/>
              <a:gd name="csY62" fmla="*/ 0 h 69689"/>
              <a:gd name="csX63" fmla="*/ 33863389 w 41806653"/>
              <a:gd name="csY63" fmla="*/ 0 h 69689"/>
              <a:gd name="csX64" fmla="*/ 34142100 w 41806653"/>
              <a:gd name="csY64" fmla="*/ 0 h 69689"/>
              <a:gd name="csX65" fmla="*/ 35675011 w 41806653"/>
              <a:gd name="csY65" fmla="*/ 0 h 69689"/>
              <a:gd name="csX66" fmla="*/ 35117589 w 41806653"/>
              <a:gd name="csY66" fmla="*/ 0 h 69689"/>
              <a:gd name="csX67" fmla="*/ 35396300 w 41806653"/>
              <a:gd name="csY67" fmla="*/ 0 h 69689"/>
              <a:gd name="csX68" fmla="*/ 36511144 w 41806653"/>
              <a:gd name="csY68" fmla="*/ 0 h 69689"/>
              <a:gd name="csX69" fmla="*/ 35953722 w 41806653"/>
              <a:gd name="csY69" fmla="*/ 0 h 69689"/>
              <a:gd name="csX70" fmla="*/ 37068566 w 41806653"/>
              <a:gd name="csY70" fmla="*/ 0 h 69689"/>
              <a:gd name="csX71" fmla="*/ 36511144 w 41806653"/>
              <a:gd name="csY71" fmla="*/ 0 h 69689"/>
              <a:gd name="csX72" fmla="*/ 37207921 w 41806653"/>
              <a:gd name="csY72" fmla="*/ 0 h 69689"/>
              <a:gd name="csX73" fmla="*/ 37904699 w 41806653"/>
              <a:gd name="csY73" fmla="*/ 0 h 69689"/>
              <a:gd name="csX74" fmla="*/ 39437609 w 41806653"/>
              <a:gd name="csY74" fmla="*/ 0 h 69689"/>
              <a:gd name="csX75" fmla="*/ 40134387 w 41806653"/>
              <a:gd name="csY75" fmla="*/ 0 h 69689"/>
              <a:gd name="csX76" fmla="*/ 40831164 w 41806653"/>
              <a:gd name="csY76" fmla="*/ 0 h 69689"/>
              <a:gd name="csX77" fmla="*/ 41806653 w 41806653"/>
              <a:gd name="csY77" fmla="*/ 0 h 69689"/>
              <a:gd name="csX78" fmla="*/ 41806653 w 41806653"/>
              <a:gd name="csY78" fmla="*/ 69689 h 69689"/>
              <a:gd name="csX79" fmla="*/ 41946009 w 41806653"/>
              <a:gd name="csY79" fmla="*/ 69689 h 69689"/>
              <a:gd name="csX80" fmla="*/ 41667297 w 41806653"/>
              <a:gd name="csY80" fmla="*/ 69689 h 69689"/>
              <a:gd name="csX81" fmla="*/ 42224720 w 41806653"/>
              <a:gd name="csY81" fmla="*/ 69689 h 69689"/>
              <a:gd name="csX82" fmla="*/ 41109875 w 41806653"/>
              <a:gd name="csY82" fmla="*/ 69689 h 69689"/>
              <a:gd name="csX83" fmla="*/ 41667297 w 41806653"/>
              <a:gd name="csY83" fmla="*/ 69689 h 69689"/>
              <a:gd name="csX84" fmla="*/ 41806653 w 41806653"/>
              <a:gd name="csY84" fmla="*/ 69689 h 69689"/>
              <a:gd name="csX85" fmla="*/ 42364075 w 41806653"/>
              <a:gd name="csY85" fmla="*/ 69689 h 69689"/>
              <a:gd name="csX86" fmla="*/ 42085364 w 41806653"/>
              <a:gd name="csY86" fmla="*/ 69689 h 69689"/>
              <a:gd name="csX87" fmla="*/ 41806653 w 41806653"/>
              <a:gd name="csY87" fmla="*/ 69689 h 69689"/>
              <a:gd name="csX88" fmla="*/ 41109875 w 41806653"/>
              <a:gd name="csY88" fmla="*/ 69689 h 69689"/>
              <a:gd name="csX89" fmla="*/ 41249231 w 41806653"/>
              <a:gd name="csY89" fmla="*/ 69689 h 69689"/>
              <a:gd name="csX90" fmla="*/ 40970520 w 41806653"/>
              <a:gd name="csY90" fmla="*/ 69689 h 69689"/>
              <a:gd name="csX91" fmla="*/ 40273742 w 41806653"/>
              <a:gd name="csY91" fmla="*/ 69689 h 69689"/>
              <a:gd name="csX92" fmla="*/ 40831164 w 41806653"/>
              <a:gd name="csY92" fmla="*/ 69689 h 69689"/>
              <a:gd name="csX93" fmla="*/ 40134387 w 41806653"/>
              <a:gd name="csY93" fmla="*/ 69689 h 69689"/>
              <a:gd name="csX94" fmla="*/ 39855676 w 41806653"/>
              <a:gd name="csY94" fmla="*/ 69689 h 69689"/>
              <a:gd name="csX95" fmla="*/ 38740832 w 41806653"/>
              <a:gd name="csY95" fmla="*/ 69689 h 69689"/>
              <a:gd name="csX96" fmla="*/ 38044054 w 41806653"/>
              <a:gd name="csY96" fmla="*/ 69689 h 69689"/>
              <a:gd name="csX97" fmla="*/ 37347277 w 41806653"/>
              <a:gd name="csY97" fmla="*/ 69689 h 69689"/>
              <a:gd name="csX98" fmla="*/ 37068566 w 41806653"/>
              <a:gd name="csY98" fmla="*/ 69689 h 69689"/>
              <a:gd name="csX99" fmla="*/ 35953722 w 41806653"/>
              <a:gd name="csY99" fmla="*/ 69689 h 69689"/>
              <a:gd name="csX100" fmla="*/ 36093077 w 41806653"/>
              <a:gd name="csY100" fmla="*/ 69689 h 69689"/>
              <a:gd name="csX101" fmla="*/ 36232433 w 41806653"/>
              <a:gd name="csY101" fmla="*/ 69689 h 69689"/>
              <a:gd name="csX102" fmla="*/ 34699522 w 41806653"/>
              <a:gd name="csY102" fmla="*/ 69689 h 69689"/>
              <a:gd name="csX103" fmla="*/ 35256944 w 41806653"/>
              <a:gd name="csY103" fmla="*/ 69689 h 69689"/>
              <a:gd name="csX104" fmla="*/ 34142100 w 41806653"/>
              <a:gd name="csY104" fmla="*/ 69689 h 69689"/>
              <a:gd name="csX105" fmla="*/ 33027256 w 41806653"/>
              <a:gd name="csY105" fmla="*/ 69689 h 69689"/>
              <a:gd name="csX106" fmla="*/ 33584678 w 41806653"/>
              <a:gd name="csY106" fmla="*/ 69689 h 69689"/>
              <a:gd name="csX107" fmla="*/ 32887900 w 41806653"/>
              <a:gd name="csY107" fmla="*/ 69689 h 69689"/>
              <a:gd name="csX108" fmla="*/ 31354990 w 41806653"/>
              <a:gd name="csY108" fmla="*/ 69689 h 69689"/>
              <a:gd name="csX109" fmla="*/ 29822079 w 41806653"/>
              <a:gd name="csY109" fmla="*/ 69689 h 69689"/>
              <a:gd name="csX110" fmla="*/ 29961435 w 41806653"/>
              <a:gd name="csY110" fmla="*/ 69689 h 69689"/>
              <a:gd name="csX111" fmla="*/ 30518857 w 41806653"/>
              <a:gd name="csY111" fmla="*/ 69689 h 69689"/>
              <a:gd name="csX112" fmla="*/ 31076279 w 41806653"/>
              <a:gd name="csY112" fmla="*/ 69689 h 69689"/>
              <a:gd name="csX113" fmla="*/ 30379501 w 41806653"/>
              <a:gd name="csY113" fmla="*/ 69689 h 69689"/>
              <a:gd name="csX114" fmla="*/ 29682724 w 41806653"/>
              <a:gd name="csY114" fmla="*/ 69689 h 69689"/>
              <a:gd name="csX115" fmla="*/ 28149813 w 41806653"/>
              <a:gd name="csY115" fmla="*/ 69689 h 69689"/>
              <a:gd name="csX116" fmla="*/ 27871102 w 41806653"/>
              <a:gd name="csY116" fmla="*/ 69689 h 69689"/>
              <a:gd name="csX117" fmla="*/ 27592391 w 41806653"/>
              <a:gd name="csY117" fmla="*/ 69689 h 69689"/>
              <a:gd name="csX118" fmla="*/ 26477547 w 41806653"/>
              <a:gd name="csY118" fmla="*/ 69689 h 69689"/>
              <a:gd name="csX119" fmla="*/ 25780769 w 41806653"/>
              <a:gd name="csY119" fmla="*/ 69689 h 69689"/>
              <a:gd name="csX120" fmla="*/ 24247859 w 41806653"/>
              <a:gd name="csY120" fmla="*/ 69689 h 69689"/>
              <a:gd name="csX121" fmla="*/ 23133015 w 41806653"/>
              <a:gd name="csY121" fmla="*/ 69689 h 69689"/>
              <a:gd name="csX122" fmla="*/ 23272370 w 41806653"/>
              <a:gd name="csY122" fmla="*/ 69689 h 69689"/>
              <a:gd name="csX123" fmla="*/ 22993659 w 41806653"/>
              <a:gd name="csY123" fmla="*/ 69689 h 69689"/>
              <a:gd name="csX124" fmla="*/ 21460749 w 41806653"/>
              <a:gd name="csY124" fmla="*/ 69689 h 69689"/>
              <a:gd name="csX125" fmla="*/ 21600104 w 41806653"/>
              <a:gd name="csY125" fmla="*/ 69689 h 69689"/>
              <a:gd name="csX126" fmla="*/ 21739460 w 41806653"/>
              <a:gd name="csY126" fmla="*/ 69689 h 69689"/>
              <a:gd name="csX127" fmla="*/ 21878815 w 41806653"/>
              <a:gd name="csY127" fmla="*/ 69689 h 69689"/>
              <a:gd name="csX128" fmla="*/ 22018171 w 41806653"/>
              <a:gd name="csY128" fmla="*/ 69689 h 69689"/>
              <a:gd name="csX129" fmla="*/ 21321393 w 41806653"/>
              <a:gd name="csY129" fmla="*/ 69689 h 69689"/>
              <a:gd name="csX130" fmla="*/ 20624615 w 41806653"/>
              <a:gd name="csY130" fmla="*/ 69689 h 69689"/>
              <a:gd name="csX131" fmla="*/ 19509771 w 41806653"/>
              <a:gd name="csY131" fmla="*/ 69689 h 69689"/>
              <a:gd name="csX132" fmla="*/ 18394927 w 41806653"/>
              <a:gd name="csY132" fmla="*/ 69689 h 69689"/>
              <a:gd name="csX133" fmla="*/ 18116216 w 41806653"/>
              <a:gd name="csY133" fmla="*/ 69689 h 69689"/>
              <a:gd name="csX134" fmla="*/ 17419439 w 41806653"/>
              <a:gd name="csY134" fmla="*/ 69689 h 69689"/>
              <a:gd name="csX135" fmla="*/ 17140728 w 41806653"/>
              <a:gd name="csY135" fmla="*/ 69689 h 69689"/>
              <a:gd name="csX136" fmla="*/ 17280083 w 41806653"/>
              <a:gd name="csY136" fmla="*/ 69689 h 69689"/>
              <a:gd name="csX137" fmla="*/ 16165239 w 41806653"/>
              <a:gd name="csY137" fmla="*/ 69689 h 69689"/>
              <a:gd name="csX138" fmla="*/ 15050395 w 41806653"/>
              <a:gd name="csY138" fmla="*/ 69689 h 69689"/>
              <a:gd name="csX139" fmla="*/ 14771684 w 41806653"/>
              <a:gd name="csY139" fmla="*/ 69689 h 69689"/>
              <a:gd name="csX140" fmla="*/ 14492973 w 41806653"/>
              <a:gd name="csY140" fmla="*/ 69689 h 69689"/>
              <a:gd name="csX141" fmla="*/ 13796195 w 41806653"/>
              <a:gd name="csY141" fmla="*/ 69689 h 69689"/>
              <a:gd name="csX142" fmla="*/ 12263285 w 41806653"/>
              <a:gd name="csY142" fmla="*/ 69689 h 69689"/>
              <a:gd name="csX143" fmla="*/ 12820707 w 41806653"/>
              <a:gd name="csY143" fmla="*/ 69689 h 69689"/>
              <a:gd name="csX144" fmla="*/ 12960062 w 41806653"/>
              <a:gd name="csY144" fmla="*/ 69689 h 69689"/>
              <a:gd name="csX145" fmla="*/ 13099418 w 41806653"/>
              <a:gd name="csY145" fmla="*/ 69689 h 69689"/>
              <a:gd name="csX146" fmla="*/ 12402640 w 41806653"/>
              <a:gd name="csY146" fmla="*/ 69689 h 69689"/>
              <a:gd name="csX147" fmla="*/ 11705863 w 41806653"/>
              <a:gd name="csY147" fmla="*/ 69689 h 69689"/>
              <a:gd name="csX148" fmla="*/ 11427152 w 41806653"/>
              <a:gd name="csY148" fmla="*/ 69689 h 69689"/>
              <a:gd name="csX149" fmla="*/ 9894241 w 41806653"/>
              <a:gd name="csY149" fmla="*/ 69689 h 69689"/>
              <a:gd name="csX150" fmla="*/ 8361331 w 41806653"/>
              <a:gd name="csY150" fmla="*/ 69689 h 69689"/>
              <a:gd name="csX151" fmla="*/ 7246487 w 41806653"/>
              <a:gd name="csY151" fmla="*/ 69689 h 69689"/>
              <a:gd name="csX152" fmla="*/ 6131642 w 41806653"/>
              <a:gd name="csY152" fmla="*/ 69689 h 69689"/>
              <a:gd name="csX153" fmla="*/ 4598732 w 41806653"/>
              <a:gd name="csY153" fmla="*/ 69689 h 69689"/>
              <a:gd name="csX154" fmla="*/ 4320021 w 41806653"/>
              <a:gd name="csY154" fmla="*/ 69689 h 69689"/>
              <a:gd name="csX155" fmla="*/ 3205177 w 41806653"/>
              <a:gd name="csY155" fmla="*/ 69689 h 69689"/>
              <a:gd name="csX156" fmla="*/ 2508399 w 41806653"/>
              <a:gd name="csY156" fmla="*/ 69689 h 69689"/>
              <a:gd name="csX157" fmla="*/ 2647755 w 41806653"/>
              <a:gd name="csY157" fmla="*/ 69689 h 69689"/>
              <a:gd name="csX158" fmla="*/ 3205177 w 41806653"/>
              <a:gd name="csY158" fmla="*/ 69689 h 69689"/>
              <a:gd name="csX159" fmla="*/ 3344532 w 41806653"/>
              <a:gd name="csY159" fmla="*/ 69689 h 69689"/>
              <a:gd name="csX160" fmla="*/ 2647755 w 41806653"/>
              <a:gd name="csY160" fmla="*/ 69689 h 69689"/>
              <a:gd name="csX161" fmla="*/ 1532911 w 41806653"/>
              <a:gd name="csY161" fmla="*/ 69689 h 69689"/>
              <a:gd name="csX162" fmla="*/ 836133 w 41806653"/>
              <a:gd name="csY162" fmla="*/ 69689 h 69689"/>
              <a:gd name="csX163" fmla="*/ 0 w 41806653"/>
              <a:gd name="csY163" fmla="*/ 69689 h 69689"/>
              <a:gd name="csX164" fmla="*/ 0 w 41806653"/>
              <a:gd name="csY164" fmla="*/ 0 h 696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</a:cxnLst>
            <a:rect l="l" t="t" r="r" b="b"/>
            <a:pathLst>
              <a:path w="41806653" h="69689" fill="none" extrusionOk="0">
                <a:moveTo>
                  <a:pt x="0" y="0"/>
                </a:moveTo>
                <a:cubicBezTo>
                  <a:pt x="214925" y="-14314"/>
                  <a:pt x="389835" y="33192"/>
                  <a:pt x="696778" y="0"/>
                </a:cubicBezTo>
                <a:cubicBezTo>
                  <a:pt x="1003721" y="-33192"/>
                  <a:pt x="1175890" y="-10349"/>
                  <a:pt x="1393555" y="0"/>
                </a:cubicBezTo>
                <a:cubicBezTo>
                  <a:pt x="1611220" y="10349"/>
                  <a:pt x="1616420" y="-10679"/>
                  <a:pt x="1672266" y="0"/>
                </a:cubicBezTo>
                <a:cubicBezTo>
                  <a:pt x="1728112" y="10679"/>
                  <a:pt x="2260174" y="-14155"/>
                  <a:pt x="2787110" y="0"/>
                </a:cubicBezTo>
                <a:cubicBezTo>
                  <a:pt x="3314046" y="14155"/>
                  <a:pt x="3166162" y="22959"/>
                  <a:pt x="3483888" y="0"/>
                </a:cubicBezTo>
                <a:cubicBezTo>
                  <a:pt x="3166162" y="22959"/>
                  <a:pt x="3132193" y="22070"/>
                  <a:pt x="2926466" y="0"/>
                </a:cubicBezTo>
                <a:cubicBezTo>
                  <a:pt x="3132193" y="22070"/>
                  <a:pt x="3465182" y="-15719"/>
                  <a:pt x="3623243" y="0"/>
                </a:cubicBezTo>
                <a:cubicBezTo>
                  <a:pt x="3465182" y="-15719"/>
                  <a:pt x="3309592" y="-7485"/>
                  <a:pt x="3065821" y="0"/>
                </a:cubicBezTo>
                <a:cubicBezTo>
                  <a:pt x="2822050" y="7485"/>
                  <a:pt x="2731084" y="-2379"/>
                  <a:pt x="2508399" y="0"/>
                </a:cubicBezTo>
                <a:cubicBezTo>
                  <a:pt x="2285714" y="2379"/>
                  <a:pt x="2434858" y="-1425"/>
                  <a:pt x="2369044" y="0"/>
                </a:cubicBezTo>
                <a:cubicBezTo>
                  <a:pt x="2434858" y="-1425"/>
                  <a:pt x="2853529" y="-3937"/>
                  <a:pt x="3065821" y="0"/>
                </a:cubicBezTo>
                <a:cubicBezTo>
                  <a:pt x="3278113" y="3937"/>
                  <a:pt x="3800203" y="-21125"/>
                  <a:pt x="4180665" y="0"/>
                </a:cubicBezTo>
                <a:cubicBezTo>
                  <a:pt x="3800203" y="-21125"/>
                  <a:pt x="3751816" y="-13017"/>
                  <a:pt x="3623243" y="0"/>
                </a:cubicBezTo>
                <a:cubicBezTo>
                  <a:pt x="3751816" y="-13017"/>
                  <a:pt x="4427393" y="76291"/>
                  <a:pt x="5156154" y="0"/>
                </a:cubicBezTo>
                <a:cubicBezTo>
                  <a:pt x="4427393" y="76291"/>
                  <a:pt x="4778875" y="15062"/>
                  <a:pt x="4598732" y="0"/>
                </a:cubicBezTo>
                <a:cubicBezTo>
                  <a:pt x="4778875" y="15062"/>
                  <a:pt x="5787319" y="-57868"/>
                  <a:pt x="6131642" y="0"/>
                </a:cubicBezTo>
                <a:cubicBezTo>
                  <a:pt x="6475965" y="57868"/>
                  <a:pt x="6353955" y="6739"/>
                  <a:pt x="6410353" y="0"/>
                </a:cubicBezTo>
                <a:cubicBezTo>
                  <a:pt x="6466751" y="-6739"/>
                  <a:pt x="7418451" y="-23832"/>
                  <a:pt x="7943264" y="0"/>
                </a:cubicBezTo>
                <a:cubicBezTo>
                  <a:pt x="8468077" y="23832"/>
                  <a:pt x="8108164" y="-9990"/>
                  <a:pt x="8221975" y="0"/>
                </a:cubicBezTo>
                <a:cubicBezTo>
                  <a:pt x="8335786" y="9990"/>
                  <a:pt x="8647071" y="-32094"/>
                  <a:pt x="8918753" y="0"/>
                </a:cubicBezTo>
                <a:cubicBezTo>
                  <a:pt x="9190435" y="32094"/>
                  <a:pt x="9686945" y="20252"/>
                  <a:pt x="10033597" y="0"/>
                </a:cubicBezTo>
                <a:cubicBezTo>
                  <a:pt x="9686945" y="20252"/>
                  <a:pt x="9924766" y="5420"/>
                  <a:pt x="9894241" y="0"/>
                </a:cubicBezTo>
                <a:cubicBezTo>
                  <a:pt x="9863716" y="-5420"/>
                  <a:pt x="9796537" y="6130"/>
                  <a:pt x="9754886" y="0"/>
                </a:cubicBezTo>
                <a:cubicBezTo>
                  <a:pt x="9713236" y="-6130"/>
                  <a:pt x="9662529" y="-2008"/>
                  <a:pt x="9615530" y="0"/>
                </a:cubicBezTo>
                <a:cubicBezTo>
                  <a:pt x="9662529" y="-2008"/>
                  <a:pt x="10354841" y="39235"/>
                  <a:pt x="10730374" y="0"/>
                </a:cubicBezTo>
                <a:cubicBezTo>
                  <a:pt x="11105907" y="-39235"/>
                  <a:pt x="11712491" y="-60466"/>
                  <a:pt x="12263285" y="0"/>
                </a:cubicBezTo>
                <a:cubicBezTo>
                  <a:pt x="12814079" y="60466"/>
                  <a:pt x="12723202" y="12528"/>
                  <a:pt x="12960062" y="0"/>
                </a:cubicBezTo>
                <a:cubicBezTo>
                  <a:pt x="13196922" y="-12528"/>
                  <a:pt x="13853337" y="64496"/>
                  <a:pt x="14492973" y="0"/>
                </a:cubicBezTo>
                <a:cubicBezTo>
                  <a:pt x="15132609" y="-64496"/>
                  <a:pt x="14647604" y="-12907"/>
                  <a:pt x="14771684" y="0"/>
                </a:cubicBezTo>
                <a:cubicBezTo>
                  <a:pt x="14895764" y="12907"/>
                  <a:pt x="15752828" y="36115"/>
                  <a:pt x="16304595" y="0"/>
                </a:cubicBezTo>
                <a:cubicBezTo>
                  <a:pt x="16856362" y="-36115"/>
                  <a:pt x="17094578" y="53879"/>
                  <a:pt x="17419439" y="0"/>
                </a:cubicBezTo>
                <a:cubicBezTo>
                  <a:pt x="17094578" y="53879"/>
                  <a:pt x="17312173" y="-5266"/>
                  <a:pt x="17280083" y="0"/>
                </a:cubicBezTo>
                <a:cubicBezTo>
                  <a:pt x="17312173" y="-5266"/>
                  <a:pt x="17831880" y="27057"/>
                  <a:pt x="17976861" y="0"/>
                </a:cubicBezTo>
                <a:cubicBezTo>
                  <a:pt x="18121842" y="-27057"/>
                  <a:pt x="18538637" y="10602"/>
                  <a:pt x="19091705" y="0"/>
                </a:cubicBezTo>
                <a:cubicBezTo>
                  <a:pt x="19644773" y="-10602"/>
                  <a:pt x="19241345" y="447"/>
                  <a:pt x="19370416" y="0"/>
                </a:cubicBezTo>
                <a:cubicBezTo>
                  <a:pt x="19499487" y="-447"/>
                  <a:pt x="20216177" y="-30856"/>
                  <a:pt x="20485260" y="0"/>
                </a:cubicBezTo>
                <a:cubicBezTo>
                  <a:pt x="20754343" y="30856"/>
                  <a:pt x="21241183" y="23550"/>
                  <a:pt x="21600104" y="0"/>
                </a:cubicBezTo>
                <a:cubicBezTo>
                  <a:pt x="21241183" y="23550"/>
                  <a:pt x="21489679" y="2382"/>
                  <a:pt x="21460749" y="0"/>
                </a:cubicBezTo>
                <a:cubicBezTo>
                  <a:pt x="21431820" y="-2382"/>
                  <a:pt x="21068936" y="-17473"/>
                  <a:pt x="20903327" y="0"/>
                </a:cubicBezTo>
                <a:cubicBezTo>
                  <a:pt x="21068936" y="-17473"/>
                  <a:pt x="21319076" y="21479"/>
                  <a:pt x="21600104" y="0"/>
                </a:cubicBezTo>
                <a:cubicBezTo>
                  <a:pt x="21881132" y="-21479"/>
                  <a:pt x="22019734" y="17147"/>
                  <a:pt x="22296882" y="0"/>
                </a:cubicBezTo>
                <a:cubicBezTo>
                  <a:pt x="22019734" y="17147"/>
                  <a:pt x="22223278" y="-6199"/>
                  <a:pt x="22157526" y="0"/>
                </a:cubicBezTo>
                <a:cubicBezTo>
                  <a:pt x="22091774" y="6199"/>
                  <a:pt x="22055467" y="6505"/>
                  <a:pt x="22018171" y="0"/>
                </a:cubicBezTo>
                <a:cubicBezTo>
                  <a:pt x="22055467" y="6505"/>
                  <a:pt x="22921713" y="-67429"/>
                  <a:pt x="23551081" y="0"/>
                </a:cubicBezTo>
                <a:cubicBezTo>
                  <a:pt x="24180449" y="67429"/>
                  <a:pt x="23921877" y="-27734"/>
                  <a:pt x="24247859" y="0"/>
                </a:cubicBezTo>
                <a:cubicBezTo>
                  <a:pt x="24573841" y="27734"/>
                  <a:pt x="25409203" y="73375"/>
                  <a:pt x="25780769" y="0"/>
                </a:cubicBezTo>
                <a:cubicBezTo>
                  <a:pt x="26152335" y="-73375"/>
                  <a:pt x="26225240" y="-6453"/>
                  <a:pt x="26477547" y="0"/>
                </a:cubicBezTo>
                <a:cubicBezTo>
                  <a:pt x="26729854" y="6453"/>
                  <a:pt x="26841058" y="14200"/>
                  <a:pt x="27174324" y="0"/>
                </a:cubicBezTo>
                <a:cubicBezTo>
                  <a:pt x="27507590" y="-14200"/>
                  <a:pt x="27791122" y="42726"/>
                  <a:pt x="28289169" y="0"/>
                </a:cubicBezTo>
                <a:cubicBezTo>
                  <a:pt x="28787216" y="-42726"/>
                  <a:pt x="28450767" y="-11930"/>
                  <a:pt x="28567880" y="0"/>
                </a:cubicBezTo>
                <a:cubicBezTo>
                  <a:pt x="28450767" y="-11930"/>
                  <a:pt x="28496267" y="4642"/>
                  <a:pt x="28428524" y="0"/>
                </a:cubicBezTo>
                <a:cubicBezTo>
                  <a:pt x="28496267" y="4642"/>
                  <a:pt x="28939886" y="20786"/>
                  <a:pt x="29125302" y="0"/>
                </a:cubicBezTo>
                <a:cubicBezTo>
                  <a:pt x="29310718" y="-20786"/>
                  <a:pt x="29939535" y="23111"/>
                  <a:pt x="30240146" y="0"/>
                </a:cubicBezTo>
                <a:cubicBezTo>
                  <a:pt x="30540757" y="-23111"/>
                  <a:pt x="30388845" y="4906"/>
                  <a:pt x="30518857" y="0"/>
                </a:cubicBezTo>
                <a:cubicBezTo>
                  <a:pt x="30648869" y="-4906"/>
                  <a:pt x="30664856" y="12164"/>
                  <a:pt x="30797568" y="0"/>
                </a:cubicBezTo>
                <a:cubicBezTo>
                  <a:pt x="30930280" y="-12164"/>
                  <a:pt x="31016454" y="-8562"/>
                  <a:pt x="31076279" y="0"/>
                </a:cubicBezTo>
                <a:cubicBezTo>
                  <a:pt x="31016454" y="-8562"/>
                  <a:pt x="30642810" y="-19319"/>
                  <a:pt x="30518857" y="0"/>
                </a:cubicBezTo>
                <a:cubicBezTo>
                  <a:pt x="30642810" y="-19319"/>
                  <a:pt x="30961272" y="-33121"/>
                  <a:pt x="31215634" y="0"/>
                </a:cubicBezTo>
                <a:cubicBezTo>
                  <a:pt x="31469996" y="33121"/>
                  <a:pt x="31390473" y="7378"/>
                  <a:pt x="31494345" y="0"/>
                </a:cubicBezTo>
                <a:cubicBezTo>
                  <a:pt x="31598217" y="-7378"/>
                  <a:pt x="32001682" y="-25139"/>
                  <a:pt x="32191123" y="0"/>
                </a:cubicBezTo>
                <a:cubicBezTo>
                  <a:pt x="32380564" y="25139"/>
                  <a:pt x="32357043" y="-8928"/>
                  <a:pt x="32469834" y="0"/>
                </a:cubicBezTo>
                <a:cubicBezTo>
                  <a:pt x="32582625" y="8928"/>
                  <a:pt x="33514855" y="4458"/>
                  <a:pt x="34002744" y="0"/>
                </a:cubicBezTo>
                <a:cubicBezTo>
                  <a:pt x="33514855" y="4458"/>
                  <a:pt x="33897653" y="-836"/>
                  <a:pt x="33863389" y="0"/>
                </a:cubicBezTo>
                <a:cubicBezTo>
                  <a:pt x="33897653" y="-836"/>
                  <a:pt x="34005112" y="-5081"/>
                  <a:pt x="34142100" y="0"/>
                </a:cubicBezTo>
                <a:cubicBezTo>
                  <a:pt x="34279088" y="5081"/>
                  <a:pt x="35169713" y="-48721"/>
                  <a:pt x="35675011" y="0"/>
                </a:cubicBezTo>
                <a:cubicBezTo>
                  <a:pt x="35169713" y="-48721"/>
                  <a:pt x="35372878" y="-27436"/>
                  <a:pt x="35117589" y="0"/>
                </a:cubicBezTo>
                <a:cubicBezTo>
                  <a:pt x="35372878" y="-27436"/>
                  <a:pt x="35319830" y="-8596"/>
                  <a:pt x="35396300" y="0"/>
                </a:cubicBezTo>
                <a:cubicBezTo>
                  <a:pt x="35472770" y="8596"/>
                  <a:pt x="36011863" y="-5696"/>
                  <a:pt x="36511144" y="0"/>
                </a:cubicBezTo>
                <a:cubicBezTo>
                  <a:pt x="36011863" y="-5696"/>
                  <a:pt x="36139372" y="-20371"/>
                  <a:pt x="35953722" y="0"/>
                </a:cubicBezTo>
                <a:cubicBezTo>
                  <a:pt x="36139372" y="-20371"/>
                  <a:pt x="36654625" y="-13620"/>
                  <a:pt x="37068566" y="0"/>
                </a:cubicBezTo>
                <a:cubicBezTo>
                  <a:pt x="36654625" y="-13620"/>
                  <a:pt x="36730121" y="6586"/>
                  <a:pt x="36511144" y="0"/>
                </a:cubicBezTo>
                <a:cubicBezTo>
                  <a:pt x="36730121" y="6586"/>
                  <a:pt x="36865495" y="-14401"/>
                  <a:pt x="37207921" y="0"/>
                </a:cubicBezTo>
                <a:cubicBezTo>
                  <a:pt x="37550347" y="14401"/>
                  <a:pt x="37661414" y="-22023"/>
                  <a:pt x="37904699" y="0"/>
                </a:cubicBezTo>
                <a:cubicBezTo>
                  <a:pt x="38147984" y="22023"/>
                  <a:pt x="39079827" y="65527"/>
                  <a:pt x="39437609" y="0"/>
                </a:cubicBezTo>
                <a:cubicBezTo>
                  <a:pt x="39795391" y="-65527"/>
                  <a:pt x="39893007" y="11938"/>
                  <a:pt x="40134387" y="0"/>
                </a:cubicBezTo>
                <a:cubicBezTo>
                  <a:pt x="40375767" y="-11938"/>
                  <a:pt x="40654763" y="-25963"/>
                  <a:pt x="40831164" y="0"/>
                </a:cubicBezTo>
                <a:cubicBezTo>
                  <a:pt x="41007565" y="25963"/>
                  <a:pt x="41494485" y="12869"/>
                  <a:pt x="41806653" y="0"/>
                </a:cubicBezTo>
                <a:cubicBezTo>
                  <a:pt x="41806211" y="23907"/>
                  <a:pt x="41809930" y="36745"/>
                  <a:pt x="41806653" y="69689"/>
                </a:cubicBezTo>
                <a:cubicBezTo>
                  <a:pt x="41858861" y="73146"/>
                  <a:pt x="41910651" y="71464"/>
                  <a:pt x="41946009" y="69689"/>
                </a:cubicBezTo>
                <a:cubicBezTo>
                  <a:pt x="41910651" y="71464"/>
                  <a:pt x="41739919" y="74482"/>
                  <a:pt x="41667297" y="69689"/>
                </a:cubicBezTo>
                <a:cubicBezTo>
                  <a:pt x="41739919" y="74482"/>
                  <a:pt x="42050217" y="74346"/>
                  <a:pt x="42224720" y="69689"/>
                </a:cubicBezTo>
                <a:cubicBezTo>
                  <a:pt x="42050217" y="74346"/>
                  <a:pt x="41477536" y="33127"/>
                  <a:pt x="41109875" y="69689"/>
                </a:cubicBezTo>
                <a:cubicBezTo>
                  <a:pt x="41477536" y="33127"/>
                  <a:pt x="41430157" y="59100"/>
                  <a:pt x="41667297" y="69689"/>
                </a:cubicBezTo>
                <a:cubicBezTo>
                  <a:pt x="41904437" y="80278"/>
                  <a:pt x="41769064" y="70610"/>
                  <a:pt x="41806653" y="69689"/>
                </a:cubicBezTo>
                <a:cubicBezTo>
                  <a:pt x="41844242" y="68768"/>
                  <a:pt x="42177222" y="88431"/>
                  <a:pt x="42364075" y="69689"/>
                </a:cubicBezTo>
                <a:cubicBezTo>
                  <a:pt x="42177222" y="88431"/>
                  <a:pt x="42144522" y="80615"/>
                  <a:pt x="42085364" y="69689"/>
                </a:cubicBezTo>
                <a:cubicBezTo>
                  <a:pt x="42026206" y="58763"/>
                  <a:pt x="41879610" y="68325"/>
                  <a:pt x="41806653" y="69689"/>
                </a:cubicBezTo>
                <a:cubicBezTo>
                  <a:pt x="41733696" y="71053"/>
                  <a:pt x="41400815" y="40536"/>
                  <a:pt x="41109875" y="69689"/>
                </a:cubicBezTo>
                <a:cubicBezTo>
                  <a:pt x="41400815" y="40536"/>
                  <a:pt x="41211524" y="62780"/>
                  <a:pt x="41249231" y="69689"/>
                </a:cubicBezTo>
                <a:cubicBezTo>
                  <a:pt x="41211524" y="62780"/>
                  <a:pt x="41052288" y="70358"/>
                  <a:pt x="40970520" y="69689"/>
                </a:cubicBezTo>
                <a:cubicBezTo>
                  <a:pt x="40888752" y="69020"/>
                  <a:pt x="40547801" y="48872"/>
                  <a:pt x="40273742" y="69689"/>
                </a:cubicBezTo>
                <a:cubicBezTo>
                  <a:pt x="40547801" y="48872"/>
                  <a:pt x="40631396" y="71527"/>
                  <a:pt x="40831164" y="69689"/>
                </a:cubicBezTo>
                <a:cubicBezTo>
                  <a:pt x="40631396" y="71527"/>
                  <a:pt x="40458210" y="35359"/>
                  <a:pt x="40134387" y="69689"/>
                </a:cubicBezTo>
                <a:cubicBezTo>
                  <a:pt x="39810564" y="104019"/>
                  <a:pt x="39993334" y="79229"/>
                  <a:pt x="39855676" y="69689"/>
                </a:cubicBezTo>
                <a:cubicBezTo>
                  <a:pt x="39718018" y="60149"/>
                  <a:pt x="39176391" y="101811"/>
                  <a:pt x="38740832" y="69689"/>
                </a:cubicBezTo>
                <a:cubicBezTo>
                  <a:pt x="38305273" y="37567"/>
                  <a:pt x="38336554" y="66847"/>
                  <a:pt x="38044054" y="69689"/>
                </a:cubicBezTo>
                <a:cubicBezTo>
                  <a:pt x="37751554" y="72531"/>
                  <a:pt x="37541995" y="100255"/>
                  <a:pt x="37347277" y="69689"/>
                </a:cubicBezTo>
                <a:cubicBezTo>
                  <a:pt x="37152559" y="39123"/>
                  <a:pt x="37145704" y="63324"/>
                  <a:pt x="37068566" y="69689"/>
                </a:cubicBezTo>
                <a:cubicBezTo>
                  <a:pt x="36991428" y="76054"/>
                  <a:pt x="36390216" y="120103"/>
                  <a:pt x="35953722" y="69689"/>
                </a:cubicBezTo>
                <a:cubicBezTo>
                  <a:pt x="36390216" y="120103"/>
                  <a:pt x="36035901" y="71792"/>
                  <a:pt x="36093077" y="69689"/>
                </a:cubicBezTo>
                <a:cubicBezTo>
                  <a:pt x="36150254" y="67586"/>
                  <a:pt x="36166701" y="75822"/>
                  <a:pt x="36232433" y="69689"/>
                </a:cubicBezTo>
                <a:cubicBezTo>
                  <a:pt x="36166701" y="75822"/>
                  <a:pt x="35248233" y="140752"/>
                  <a:pt x="34699522" y="69689"/>
                </a:cubicBezTo>
                <a:cubicBezTo>
                  <a:pt x="35248233" y="140752"/>
                  <a:pt x="35015722" y="56791"/>
                  <a:pt x="35256944" y="69689"/>
                </a:cubicBezTo>
                <a:cubicBezTo>
                  <a:pt x="35015722" y="56791"/>
                  <a:pt x="34472606" y="44627"/>
                  <a:pt x="34142100" y="69689"/>
                </a:cubicBezTo>
                <a:cubicBezTo>
                  <a:pt x="33811594" y="94751"/>
                  <a:pt x="33329626" y="89252"/>
                  <a:pt x="33027256" y="69689"/>
                </a:cubicBezTo>
                <a:cubicBezTo>
                  <a:pt x="33329626" y="89252"/>
                  <a:pt x="33346362" y="76565"/>
                  <a:pt x="33584678" y="69689"/>
                </a:cubicBezTo>
                <a:cubicBezTo>
                  <a:pt x="33346362" y="76565"/>
                  <a:pt x="33186196" y="53932"/>
                  <a:pt x="32887900" y="69689"/>
                </a:cubicBezTo>
                <a:cubicBezTo>
                  <a:pt x="32589604" y="85446"/>
                  <a:pt x="31746291" y="90594"/>
                  <a:pt x="31354990" y="69689"/>
                </a:cubicBezTo>
                <a:cubicBezTo>
                  <a:pt x="30963689" y="48785"/>
                  <a:pt x="30216219" y="4146"/>
                  <a:pt x="29822079" y="69689"/>
                </a:cubicBezTo>
                <a:cubicBezTo>
                  <a:pt x="30216219" y="4146"/>
                  <a:pt x="29898910" y="65047"/>
                  <a:pt x="29961435" y="69689"/>
                </a:cubicBezTo>
                <a:cubicBezTo>
                  <a:pt x="30023960" y="74331"/>
                  <a:pt x="30297231" y="95769"/>
                  <a:pt x="30518857" y="69689"/>
                </a:cubicBezTo>
                <a:cubicBezTo>
                  <a:pt x="30740483" y="43609"/>
                  <a:pt x="30845594" y="86956"/>
                  <a:pt x="31076279" y="69689"/>
                </a:cubicBezTo>
                <a:cubicBezTo>
                  <a:pt x="30845594" y="86956"/>
                  <a:pt x="30531813" y="68102"/>
                  <a:pt x="30379501" y="69689"/>
                </a:cubicBezTo>
                <a:cubicBezTo>
                  <a:pt x="30227189" y="71276"/>
                  <a:pt x="29865545" y="58075"/>
                  <a:pt x="29682724" y="69689"/>
                </a:cubicBezTo>
                <a:cubicBezTo>
                  <a:pt x="29499903" y="81303"/>
                  <a:pt x="28823264" y="91051"/>
                  <a:pt x="28149813" y="69689"/>
                </a:cubicBezTo>
                <a:cubicBezTo>
                  <a:pt x="27476362" y="48327"/>
                  <a:pt x="27973531" y="70689"/>
                  <a:pt x="27871102" y="69689"/>
                </a:cubicBezTo>
                <a:cubicBezTo>
                  <a:pt x="27768673" y="68689"/>
                  <a:pt x="27689452" y="75306"/>
                  <a:pt x="27592391" y="69689"/>
                </a:cubicBezTo>
                <a:cubicBezTo>
                  <a:pt x="27495330" y="64072"/>
                  <a:pt x="26768457" y="83306"/>
                  <a:pt x="26477547" y="69689"/>
                </a:cubicBezTo>
                <a:cubicBezTo>
                  <a:pt x="26186637" y="56072"/>
                  <a:pt x="26109043" y="55647"/>
                  <a:pt x="25780769" y="69689"/>
                </a:cubicBezTo>
                <a:cubicBezTo>
                  <a:pt x="25452495" y="83731"/>
                  <a:pt x="24597534" y="68324"/>
                  <a:pt x="24247859" y="69689"/>
                </a:cubicBezTo>
                <a:cubicBezTo>
                  <a:pt x="23898184" y="71055"/>
                  <a:pt x="23368083" y="36919"/>
                  <a:pt x="23133015" y="69689"/>
                </a:cubicBezTo>
                <a:cubicBezTo>
                  <a:pt x="23368083" y="36919"/>
                  <a:pt x="23205607" y="76254"/>
                  <a:pt x="23272370" y="69689"/>
                </a:cubicBezTo>
                <a:cubicBezTo>
                  <a:pt x="23205607" y="76254"/>
                  <a:pt x="23090590" y="82433"/>
                  <a:pt x="22993659" y="69689"/>
                </a:cubicBezTo>
                <a:cubicBezTo>
                  <a:pt x="22896728" y="56945"/>
                  <a:pt x="22056670" y="9504"/>
                  <a:pt x="21460749" y="69689"/>
                </a:cubicBezTo>
                <a:cubicBezTo>
                  <a:pt x="22056670" y="9504"/>
                  <a:pt x="21541377" y="67577"/>
                  <a:pt x="21600104" y="69689"/>
                </a:cubicBezTo>
                <a:cubicBezTo>
                  <a:pt x="21658832" y="71801"/>
                  <a:pt x="21699858" y="72679"/>
                  <a:pt x="21739460" y="69689"/>
                </a:cubicBezTo>
                <a:cubicBezTo>
                  <a:pt x="21779062" y="66699"/>
                  <a:pt x="21833632" y="69241"/>
                  <a:pt x="21878815" y="69689"/>
                </a:cubicBezTo>
                <a:cubicBezTo>
                  <a:pt x="21923999" y="70137"/>
                  <a:pt x="21987376" y="64368"/>
                  <a:pt x="22018171" y="69689"/>
                </a:cubicBezTo>
                <a:cubicBezTo>
                  <a:pt x="21987376" y="64368"/>
                  <a:pt x="21653489" y="43635"/>
                  <a:pt x="21321393" y="69689"/>
                </a:cubicBezTo>
                <a:cubicBezTo>
                  <a:pt x="20989297" y="95743"/>
                  <a:pt x="20801784" y="91973"/>
                  <a:pt x="20624615" y="69689"/>
                </a:cubicBezTo>
                <a:cubicBezTo>
                  <a:pt x="20447446" y="47405"/>
                  <a:pt x="19887701" y="64381"/>
                  <a:pt x="19509771" y="69689"/>
                </a:cubicBezTo>
                <a:cubicBezTo>
                  <a:pt x="19131841" y="74997"/>
                  <a:pt x="18674856" y="46512"/>
                  <a:pt x="18394927" y="69689"/>
                </a:cubicBezTo>
                <a:cubicBezTo>
                  <a:pt x="18114998" y="92866"/>
                  <a:pt x="18224120" y="77760"/>
                  <a:pt x="18116216" y="69689"/>
                </a:cubicBezTo>
                <a:cubicBezTo>
                  <a:pt x="18008312" y="61618"/>
                  <a:pt x="17563765" y="79008"/>
                  <a:pt x="17419439" y="69689"/>
                </a:cubicBezTo>
                <a:cubicBezTo>
                  <a:pt x="17275113" y="60370"/>
                  <a:pt x="17260762" y="72673"/>
                  <a:pt x="17140728" y="69689"/>
                </a:cubicBezTo>
                <a:cubicBezTo>
                  <a:pt x="17260762" y="72673"/>
                  <a:pt x="17241551" y="63586"/>
                  <a:pt x="17280083" y="69689"/>
                </a:cubicBezTo>
                <a:cubicBezTo>
                  <a:pt x="17241551" y="63586"/>
                  <a:pt x="16490620" y="55512"/>
                  <a:pt x="16165239" y="69689"/>
                </a:cubicBezTo>
                <a:cubicBezTo>
                  <a:pt x="15839858" y="83866"/>
                  <a:pt x="15290227" y="35775"/>
                  <a:pt x="15050395" y="69689"/>
                </a:cubicBezTo>
                <a:cubicBezTo>
                  <a:pt x="14810563" y="103603"/>
                  <a:pt x="14876021" y="72980"/>
                  <a:pt x="14771684" y="69689"/>
                </a:cubicBezTo>
                <a:cubicBezTo>
                  <a:pt x="14667347" y="66398"/>
                  <a:pt x="14628081" y="56630"/>
                  <a:pt x="14492973" y="69689"/>
                </a:cubicBezTo>
                <a:cubicBezTo>
                  <a:pt x="14357865" y="82748"/>
                  <a:pt x="13996626" y="38531"/>
                  <a:pt x="13796195" y="69689"/>
                </a:cubicBezTo>
                <a:cubicBezTo>
                  <a:pt x="13595764" y="100847"/>
                  <a:pt x="12622677" y="40688"/>
                  <a:pt x="12263285" y="69689"/>
                </a:cubicBezTo>
                <a:cubicBezTo>
                  <a:pt x="12622677" y="40688"/>
                  <a:pt x="12545390" y="60460"/>
                  <a:pt x="12820707" y="69689"/>
                </a:cubicBezTo>
                <a:cubicBezTo>
                  <a:pt x="13096024" y="78918"/>
                  <a:pt x="12923275" y="68382"/>
                  <a:pt x="12960062" y="69689"/>
                </a:cubicBezTo>
                <a:cubicBezTo>
                  <a:pt x="12996850" y="70996"/>
                  <a:pt x="13048742" y="68782"/>
                  <a:pt x="13099418" y="69689"/>
                </a:cubicBezTo>
                <a:cubicBezTo>
                  <a:pt x="13048742" y="68782"/>
                  <a:pt x="12616136" y="78057"/>
                  <a:pt x="12402640" y="69689"/>
                </a:cubicBezTo>
                <a:cubicBezTo>
                  <a:pt x="12189144" y="61321"/>
                  <a:pt x="12044118" y="82636"/>
                  <a:pt x="11705863" y="69689"/>
                </a:cubicBezTo>
                <a:cubicBezTo>
                  <a:pt x="11367608" y="56742"/>
                  <a:pt x="11505599" y="59734"/>
                  <a:pt x="11427152" y="69689"/>
                </a:cubicBezTo>
                <a:cubicBezTo>
                  <a:pt x="11348705" y="79644"/>
                  <a:pt x="10446361" y="94471"/>
                  <a:pt x="9894241" y="69689"/>
                </a:cubicBezTo>
                <a:cubicBezTo>
                  <a:pt x="9342121" y="44907"/>
                  <a:pt x="8882310" y="104126"/>
                  <a:pt x="8361331" y="69689"/>
                </a:cubicBezTo>
                <a:cubicBezTo>
                  <a:pt x="7840352" y="35253"/>
                  <a:pt x="7556914" y="18156"/>
                  <a:pt x="7246487" y="69689"/>
                </a:cubicBezTo>
                <a:cubicBezTo>
                  <a:pt x="6936060" y="121222"/>
                  <a:pt x="6415416" y="96237"/>
                  <a:pt x="6131642" y="69689"/>
                </a:cubicBezTo>
                <a:cubicBezTo>
                  <a:pt x="5847868" y="43141"/>
                  <a:pt x="5033993" y="140982"/>
                  <a:pt x="4598732" y="69689"/>
                </a:cubicBezTo>
                <a:cubicBezTo>
                  <a:pt x="4163471" y="-1604"/>
                  <a:pt x="4400653" y="75758"/>
                  <a:pt x="4320021" y="69689"/>
                </a:cubicBezTo>
                <a:cubicBezTo>
                  <a:pt x="4239389" y="63620"/>
                  <a:pt x="3643101" y="42914"/>
                  <a:pt x="3205177" y="69689"/>
                </a:cubicBezTo>
                <a:cubicBezTo>
                  <a:pt x="2767253" y="96464"/>
                  <a:pt x="2654040" y="62911"/>
                  <a:pt x="2508399" y="69689"/>
                </a:cubicBezTo>
                <a:cubicBezTo>
                  <a:pt x="2654040" y="62911"/>
                  <a:pt x="2593105" y="74194"/>
                  <a:pt x="2647755" y="69689"/>
                </a:cubicBezTo>
                <a:cubicBezTo>
                  <a:pt x="2702405" y="65184"/>
                  <a:pt x="2984662" y="50797"/>
                  <a:pt x="3205177" y="69689"/>
                </a:cubicBezTo>
                <a:cubicBezTo>
                  <a:pt x="3425692" y="88581"/>
                  <a:pt x="3296160" y="64604"/>
                  <a:pt x="3344532" y="69689"/>
                </a:cubicBezTo>
                <a:cubicBezTo>
                  <a:pt x="3296160" y="64604"/>
                  <a:pt x="2844631" y="67689"/>
                  <a:pt x="2647755" y="69689"/>
                </a:cubicBezTo>
                <a:cubicBezTo>
                  <a:pt x="2450879" y="71689"/>
                  <a:pt x="1942744" y="91327"/>
                  <a:pt x="1532911" y="69689"/>
                </a:cubicBezTo>
                <a:cubicBezTo>
                  <a:pt x="1123078" y="48051"/>
                  <a:pt x="1009578" y="90577"/>
                  <a:pt x="836133" y="69689"/>
                </a:cubicBezTo>
                <a:cubicBezTo>
                  <a:pt x="662688" y="48801"/>
                  <a:pt x="389863" y="76494"/>
                  <a:pt x="0" y="69689"/>
                </a:cubicBezTo>
                <a:cubicBezTo>
                  <a:pt x="-2468" y="51979"/>
                  <a:pt x="-2566" y="14239"/>
                  <a:pt x="0" y="0"/>
                </a:cubicBezTo>
                <a:close/>
              </a:path>
              <a:path w="41806653" h="69689" stroke="0" extrusionOk="0">
                <a:moveTo>
                  <a:pt x="0" y="0"/>
                </a:moveTo>
                <a:cubicBezTo>
                  <a:pt x="-49765" y="3122"/>
                  <a:pt x="-87669" y="-5429"/>
                  <a:pt x="-139356" y="0"/>
                </a:cubicBezTo>
                <a:cubicBezTo>
                  <a:pt x="-191043" y="5429"/>
                  <a:pt x="-518553" y="22588"/>
                  <a:pt x="-696778" y="0"/>
                </a:cubicBezTo>
                <a:cubicBezTo>
                  <a:pt x="-875003" y="-22588"/>
                  <a:pt x="-770875" y="-1947"/>
                  <a:pt x="-836133" y="0"/>
                </a:cubicBezTo>
                <a:cubicBezTo>
                  <a:pt x="-770875" y="-1947"/>
                  <a:pt x="-461678" y="31098"/>
                  <a:pt x="-139356" y="0"/>
                </a:cubicBezTo>
                <a:cubicBezTo>
                  <a:pt x="182966" y="-31098"/>
                  <a:pt x="477249" y="-19158"/>
                  <a:pt x="975489" y="0"/>
                </a:cubicBezTo>
                <a:cubicBezTo>
                  <a:pt x="1473730" y="19158"/>
                  <a:pt x="1748775" y="-61652"/>
                  <a:pt x="2508399" y="0"/>
                </a:cubicBezTo>
                <a:cubicBezTo>
                  <a:pt x="3268023" y="61652"/>
                  <a:pt x="3496313" y="44615"/>
                  <a:pt x="4041310" y="0"/>
                </a:cubicBezTo>
                <a:cubicBezTo>
                  <a:pt x="4586307" y="-44615"/>
                  <a:pt x="4227388" y="4049"/>
                  <a:pt x="4320021" y="0"/>
                </a:cubicBezTo>
                <a:cubicBezTo>
                  <a:pt x="4412654" y="-4049"/>
                  <a:pt x="4882414" y="50990"/>
                  <a:pt x="5434865" y="0"/>
                </a:cubicBezTo>
                <a:cubicBezTo>
                  <a:pt x="5987316" y="-50990"/>
                  <a:pt x="5941879" y="17005"/>
                  <a:pt x="6131642" y="0"/>
                </a:cubicBezTo>
                <a:cubicBezTo>
                  <a:pt x="6321405" y="-17005"/>
                  <a:pt x="6275875" y="-8241"/>
                  <a:pt x="6410353" y="0"/>
                </a:cubicBezTo>
                <a:cubicBezTo>
                  <a:pt x="6544831" y="8241"/>
                  <a:pt x="7062337" y="13969"/>
                  <a:pt x="7525198" y="0"/>
                </a:cubicBezTo>
                <a:cubicBezTo>
                  <a:pt x="7062337" y="13969"/>
                  <a:pt x="7146485" y="-4053"/>
                  <a:pt x="6967776" y="0"/>
                </a:cubicBezTo>
                <a:cubicBezTo>
                  <a:pt x="7146485" y="-4053"/>
                  <a:pt x="7149224" y="9098"/>
                  <a:pt x="7246487" y="0"/>
                </a:cubicBezTo>
                <a:cubicBezTo>
                  <a:pt x="7343750" y="-9098"/>
                  <a:pt x="7643758" y="-28057"/>
                  <a:pt x="7943264" y="0"/>
                </a:cubicBezTo>
                <a:cubicBezTo>
                  <a:pt x="8242770" y="28057"/>
                  <a:pt x="8645822" y="-3248"/>
                  <a:pt x="9058108" y="0"/>
                </a:cubicBezTo>
                <a:cubicBezTo>
                  <a:pt x="9470394" y="3248"/>
                  <a:pt x="9431368" y="-15742"/>
                  <a:pt x="9754886" y="0"/>
                </a:cubicBezTo>
                <a:cubicBezTo>
                  <a:pt x="10078404" y="15742"/>
                  <a:pt x="10674634" y="1242"/>
                  <a:pt x="11287796" y="0"/>
                </a:cubicBezTo>
                <a:cubicBezTo>
                  <a:pt x="10674634" y="1242"/>
                  <a:pt x="10993630" y="114"/>
                  <a:pt x="10730374" y="0"/>
                </a:cubicBezTo>
                <a:cubicBezTo>
                  <a:pt x="10993630" y="114"/>
                  <a:pt x="11287227" y="13467"/>
                  <a:pt x="11427152" y="0"/>
                </a:cubicBezTo>
                <a:cubicBezTo>
                  <a:pt x="11287227" y="13467"/>
                  <a:pt x="11048198" y="19174"/>
                  <a:pt x="10869730" y="0"/>
                </a:cubicBezTo>
                <a:cubicBezTo>
                  <a:pt x="11048198" y="19174"/>
                  <a:pt x="11997266" y="-45819"/>
                  <a:pt x="12402640" y="0"/>
                </a:cubicBezTo>
                <a:cubicBezTo>
                  <a:pt x="11997266" y="-45819"/>
                  <a:pt x="12313170" y="2548"/>
                  <a:pt x="12263285" y="0"/>
                </a:cubicBezTo>
                <a:cubicBezTo>
                  <a:pt x="12213400" y="-2548"/>
                  <a:pt x="11930632" y="-11008"/>
                  <a:pt x="11705863" y="0"/>
                </a:cubicBezTo>
                <a:cubicBezTo>
                  <a:pt x="11930632" y="-11008"/>
                  <a:pt x="12130802" y="18813"/>
                  <a:pt x="12402640" y="0"/>
                </a:cubicBezTo>
                <a:cubicBezTo>
                  <a:pt x="12130802" y="18813"/>
                  <a:pt x="12316098" y="3634"/>
                  <a:pt x="12263285" y="0"/>
                </a:cubicBezTo>
                <a:cubicBezTo>
                  <a:pt x="12316098" y="3634"/>
                  <a:pt x="13041502" y="-51164"/>
                  <a:pt x="13378129" y="0"/>
                </a:cubicBezTo>
                <a:cubicBezTo>
                  <a:pt x="13041502" y="-51164"/>
                  <a:pt x="13298001" y="-3702"/>
                  <a:pt x="13238773" y="0"/>
                </a:cubicBezTo>
                <a:cubicBezTo>
                  <a:pt x="13298001" y="-3702"/>
                  <a:pt x="14298696" y="72899"/>
                  <a:pt x="14771684" y="0"/>
                </a:cubicBezTo>
                <a:cubicBezTo>
                  <a:pt x="14298696" y="72899"/>
                  <a:pt x="14694956" y="594"/>
                  <a:pt x="14632329" y="0"/>
                </a:cubicBezTo>
                <a:cubicBezTo>
                  <a:pt x="14569703" y="-594"/>
                  <a:pt x="14558419" y="2838"/>
                  <a:pt x="14492973" y="0"/>
                </a:cubicBezTo>
                <a:cubicBezTo>
                  <a:pt x="14558419" y="2838"/>
                  <a:pt x="15300225" y="-55107"/>
                  <a:pt x="15607817" y="0"/>
                </a:cubicBezTo>
                <a:cubicBezTo>
                  <a:pt x="15915409" y="55107"/>
                  <a:pt x="16459100" y="-25200"/>
                  <a:pt x="17140728" y="0"/>
                </a:cubicBezTo>
                <a:cubicBezTo>
                  <a:pt x="16459100" y="-25200"/>
                  <a:pt x="16760135" y="18027"/>
                  <a:pt x="16583306" y="0"/>
                </a:cubicBezTo>
                <a:cubicBezTo>
                  <a:pt x="16760135" y="18027"/>
                  <a:pt x="17297456" y="-30770"/>
                  <a:pt x="17698150" y="0"/>
                </a:cubicBezTo>
                <a:cubicBezTo>
                  <a:pt x="18098844" y="30770"/>
                  <a:pt x="17861121" y="-537"/>
                  <a:pt x="17976861" y="0"/>
                </a:cubicBezTo>
                <a:cubicBezTo>
                  <a:pt x="18092601" y="537"/>
                  <a:pt x="18191684" y="9546"/>
                  <a:pt x="18255572" y="0"/>
                </a:cubicBezTo>
                <a:cubicBezTo>
                  <a:pt x="18319460" y="-9546"/>
                  <a:pt x="18812385" y="-7918"/>
                  <a:pt x="18952349" y="0"/>
                </a:cubicBezTo>
                <a:cubicBezTo>
                  <a:pt x="19092313" y="7918"/>
                  <a:pt x="19558784" y="23622"/>
                  <a:pt x="20067193" y="0"/>
                </a:cubicBezTo>
                <a:cubicBezTo>
                  <a:pt x="19558784" y="23622"/>
                  <a:pt x="19651630" y="-15862"/>
                  <a:pt x="19509771" y="0"/>
                </a:cubicBezTo>
                <a:cubicBezTo>
                  <a:pt x="19367912" y="15862"/>
                  <a:pt x="19148128" y="962"/>
                  <a:pt x="18952349" y="0"/>
                </a:cubicBezTo>
                <a:cubicBezTo>
                  <a:pt x="18756570" y="-962"/>
                  <a:pt x="18536458" y="-9452"/>
                  <a:pt x="18394927" y="0"/>
                </a:cubicBezTo>
                <a:cubicBezTo>
                  <a:pt x="18253396" y="9452"/>
                  <a:pt x="18283872" y="2523"/>
                  <a:pt x="18255572" y="0"/>
                </a:cubicBezTo>
                <a:cubicBezTo>
                  <a:pt x="18227272" y="-2523"/>
                  <a:pt x="18168062" y="6207"/>
                  <a:pt x="18116216" y="0"/>
                </a:cubicBezTo>
                <a:cubicBezTo>
                  <a:pt x="18064370" y="-6207"/>
                  <a:pt x="18013915" y="2549"/>
                  <a:pt x="17976861" y="0"/>
                </a:cubicBezTo>
                <a:cubicBezTo>
                  <a:pt x="17939808" y="-2549"/>
                  <a:pt x="17876374" y="4708"/>
                  <a:pt x="17837505" y="0"/>
                </a:cubicBezTo>
                <a:cubicBezTo>
                  <a:pt x="17798636" y="-4708"/>
                  <a:pt x="17738769" y="-6597"/>
                  <a:pt x="17698150" y="0"/>
                </a:cubicBezTo>
                <a:cubicBezTo>
                  <a:pt x="17738769" y="-6597"/>
                  <a:pt x="18256971" y="7934"/>
                  <a:pt x="18812994" y="0"/>
                </a:cubicBezTo>
                <a:cubicBezTo>
                  <a:pt x="18256971" y="7934"/>
                  <a:pt x="18737886" y="-5162"/>
                  <a:pt x="18673638" y="0"/>
                </a:cubicBezTo>
                <a:cubicBezTo>
                  <a:pt x="18609390" y="5162"/>
                  <a:pt x="18246798" y="-21580"/>
                  <a:pt x="18116216" y="0"/>
                </a:cubicBezTo>
                <a:cubicBezTo>
                  <a:pt x="18246798" y="-21580"/>
                  <a:pt x="18300153" y="4979"/>
                  <a:pt x="18394927" y="0"/>
                </a:cubicBezTo>
                <a:cubicBezTo>
                  <a:pt x="18489701" y="-4979"/>
                  <a:pt x="18924195" y="-11885"/>
                  <a:pt x="19091705" y="0"/>
                </a:cubicBezTo>
                <a:cubicBezTo>
                  <a:pt x="19259215" y="11885"/>
                  <a:pt x="19261446" y="6889"/>
                  <a:pt x="19370416" y="0"/>
                </a:cubicBezTo>
                <a:cubicBezTo>
                  <a:pt x="19261446" y="6889"/>
                  <a:pt x="19267431" y="5674"/>
                  <a:pt x="19231060" y="0"/>
                </a:cubicBezTo>
                <a:cubicBezTo>
                  <a:pt x="19267431" y="5674"/>
                  <a:pt x="20111198" y="23518"/>
                  <a:pt x="20763971" y="0"/>
                </a:cubicBezTo>
                <a:cubicBezTo>
                  <a:pt x="21416744" y="-23518"/>
                  <a:pt x="21119332" y="-11915"/>
                  <a:pt x="21460749" y="0"/>
                </a:cubicBezTo>
                <a:cubicBezTo>
                  <a:pt x="21802166" y="11915"/>
                  <a:pt x="22244714" y="-2158"/>
                  <a:pt x="22575593" y="0"/>
                </a:cubicBezTo>
                <a:cubicBezTo>
                  <a:pt x="22244714" y="-2158"/>
                  <a:pt x="22231893" y="-18365"/>
                  <a:pt x="22018171" y="0"/>
                </a:cubicBezTo>
                <a:cubicBezTo>
                  <a:pt x="21804449" y="18365"/>
                  <a:pt x="21915301" y="-2108"/>
                  <a:pt x="21878815" y="0"/>
                </a:cubicBezTo>
                <a:cubicBezTo>
                  <a:pt x="21915301" y="-2108"/>
                  <a:pt x="22297794" y="25953"/>
                  <a:pt x="22575593" y="0"/>
                </a:cubicBezTo>
                <a:cubicBezTo>
                  <a:pt x="22853392" y="-25953"/>
                  <a:pt x="23420091" y="-1185"/>
                  <a:pt x="23690437" y="0"/>
                </a:cubicBezTo>
                <a:cubicBezTo>
                  <a:pt x="23420091" y="-1185"/>
                  <a:pt x="23251329" y="-11032"/>
                  <a:pt x="23133015" y="0"/>
                </a:cubicBezTo>
                <a:cubicBezTo>
                  <a:pt x="23014701" y="11032"/>
                  <a:pt x="22751633" y="-3227"/>
                  <a:pt x="22575593" y="0"/>
                </a:cubicBezTo>
                <a:cubicBezTo>
                  <a:pt x="22751633" y="-3227"/>
                  <a:pt x="23090456" y="29140"/>
                  <a:pt x="23272370" y="0"/>
                </a:cubicBezTo>
                <a:cubicBezTo>
                  <a:pt x="23090456" y="29140"/>
                  <a:pt x="22938670" y="7327"/>
                  <a:pt x="22714948" y="0"/>
                </a:cubicBezTo>
                <a:cubicBezTo>
                  <a:pt x="22938670" y="7327"/>
                  <a:pt x="23103117" y="17455"/>
                  <a:pt x="23411726" y="0"/>
                </a:cubicBezTo>
                <a:cubicBezTo>
                  <a:pt x="23720335" y="-17455"/>
                  <a:pt x="24300816" y="-1562"/>
                  <a:pt x="24526570" y="0"/>
                </a:cubicBezTo>
                <a:cubicBezTo>
                  <a:pt x="24752324" y="1562"/>
                  <a:pt x="24882875" y="-3659"/>
                  <a:pt x="25223347" y="0"/>
                </a:cubicBezTo>
                <a:cubicBezTo>
                  <a:pt x="25563819" y="3659"/>
                  <a:pt x="25864440" y="35605"/>
                  <a:pt x="26338191" y="0"/>
                </a:cubicBezTo>
                <a:cubicBezTo>
                  <a:pt x="26811942" y="-35605"/>
                  <a:pt x="27057483" y="-12596"/>
                  <a:pt x="27453035" y="0"/>
                </a:cubicBezTo>
                <a:cubicBezTo>
                  <a:pt x="27057483" y="-12596"/>
                  <a:pt x="27138164" y="-4015"/>
                  <a:pt x="26895613" y="0"/>
                </a:cubicBezTo>
                <a:cubicBezTo>
                  <a:pt x="26653062" y="4015"/>
                  <a:pt x="26805548" y="-2636"/>
                  <a:pt x="26756258" y="0"/>
                </a:cubicBezTo>
                <a:cubicBezTo>
                  <a:pt x="26805548" y="-2636"/>
                  <a:pt x="26953520" y="-4334"/>
                  <a:pt x="27034969" y="0"/>
                </a:cubicBezTo>
                <a:cubicBezTo>
                  <a:pt x="27116418" y="4334"/>
                  <a:pt x="27416273" y="14979"/>
                  <a:pt x="27731746" y="0"/>
                </a:cubicBezTo>
                <a:cubicBezTo>
                  <a:pt x="28047219" y="-14979"/>
                  <a:pt x="28902243" y="-75276"/>
                  <a:pt x="29264657" y="0"/>
                </a:cubicBezTo>
                <a:cubicBezTo>
                  <a:pt x="29627071" y="75276"/>
                  <a:pt x="30063111" y="14982"/>
                  <a:pt x="30379501" y="0"/>
                </a:cubicBezTo>
                <a:cubicBezTo>
                  <a:pt x="30695891" y="-14982"/>
                  <a:pt x="30894468" y="14807"/>
                  <a:pt x="31076279" y="0"/>
                </a:cubicBezTo>
                <a:cubicBezTo>
                  <a:pt x="31258090" y="-14807"/>
                  <a:pt x="31691206" y="-20489"/>
                  <a:pt x="32191123" y="0"/>
                </a:cubicBezTo>
                <a:cubicBezTo>
                  <a:pt x="32691040" y="20489"/>
                  <a:pt x="33082017" y="40224"/>
                  <a:pt x="33724033" y="0"/>
                </a:cubicBezTo>
                <a:cubicBezTo>
                  <a:pt x="34366049" y="-40224"/>
                  <a:pt x="33908789" y="2203"/>
                  <a:pt x="34002744" y="0"/>
                </a:cubicBezTo>
                <a:cubicBezTo>
                  <a:pt x="34096699" y="-2203"/>
                  <a:pt x="34673993" y="3166"/>
                  <a:pt x="35117589" y="0"/>
                </a:cubicBezTo>
                <a:cubicBezTo>
                  <a:pt x="35561186" y="-3166"/>
                  <a:pt x="36288481" y="73324"/>
                  <a:pt x="36650499" y="0"/>
                </a:cubicBezTo>
                <a:cubicBezTo>
                  <a:pt x="36288481" y="73324"/>
                  <a:pt x="36564919" y="-2709"/>
                  <a:pt x="36511144" y="0"/>
                </a:cubicBezTo>
                <a:cubicBezTo>
                  <a:pt x="36564919" y="-2709"/>
                  <a:pt x="37127024" y="-27191"/>
                  <a:pt x="37625988" y="0"/>
                </a:cubicBezTo>
                <a:cubicBezTo>
                  <a:pt x="37127024" y="-27191"/>
                  <a:pt x="37533219" y="782"/>
                  <a:pt x="37486632" y="0"/>
                </a:cubicBezTo>
                <a:cubicBezTo>
                  <a:pt x="37440045" y="-782"/>
                  <a:pt x="37080593" y="-18152"/>
                  <a:pt x="36929210" y="0"/>
                </a:cubicBezTo>
                <a:cubicBezTo>
                  <a:pt x="37080593" y="-18152"/>
                  <a:pt x="37435544" y="30041"/>
                  <a:pt x="37625988" y="0"/>
                </a:cubicBezTo>
                <a:cubicBezTo>
                  <a:pt x="37435544" y="30041"/>
                  <a:pt x="37233955" y="12424"/>
                  <a:pt x="37068566" y="0"/>
                </a:cubicBezTo>
                <a:cubicBezTo>
                  <a:pt x="37233955" y="12424"/>
                  <a:pt x="37720318" y="-49588"/>
                  <a:pt x="38183410" y="0"/>
                </a:cubicBezTo>
                <a:cubicBezTo>
                  <a:pt x="38646502" y="49588"/>
                  <a:pt x="38359964" y="-2491"/>
                  <a:pt x="38462121" y="0"/>
                </a:cubicBezTo>
                <a:cubicBezTo>
                  <a:pt x="38564278" y="2491"/>
                  <a:pt x="38967454" y="34453"/>
                  <a:pt x="39158898" y="0"/>
                </a:cubicBezTo>
                <a:cubicBezTo>
                  <a:pt x="38967454" y="34453"/>
                  <a:pt x="39072748" y="2544"/>
                  <a:pt x="39019543" y="0"/>
                </a:cubicBezTo>
                <a:cubicBezTo>
                  <a:pt x="39072748" y="2544"/>
                  <a:pt x="39440495" y="27049"/>
                  <a:pt x="39716320" y="0"/>
                </a:cubicBezTo>
                <a:cubicBezTo>
                  <a:pt x="39992145" y="-27049"/>
                  <a:pt x="40581012" y="-12264"/>
                  <a:pt x="40831164" y="0"/>
                </a:cubicBezTo>
                <a:cubicBezTo>
                  <a:pt x="41081316" y="12264"/>
                  <a:pt x="40982216" y="8279"/>
                  <a:pt x="41109875" y="0"/>
                </a:cubicBezTo>
                <a:cubicBezTo>
                  <a:pt x="41237534" y="-8279"/>
                  <a:pt x="41603246" y="-33382"/>
                  <a:pt x="41806653" y="0"/>
                </a:cubicBezTo>
                <a:cubicBezTo>
                  <a:pt x="41808446" y="28538"/>
                  <a:pt x="41804841" y="52603"/>
                  <a:pt x="41806653" y="69689"/>
                </a:cubicBezTo>
                <a:cubicBezTo>
                  <a:pt x="41423705" y="59382"/>
                  <a:pt x="41022688" y="41775"/>
                  <a:pt x="40273742" y="69689"/>
                </a:cubicBezTo>
                <a:cubicBezTo>
                  <a:pt x="39524796" y="97603"/>
                  <a:pt x="39820762" y="80847"/>
                  <a:pt x="39576965" y="69689"/>
                </a:cubicBezTo>
                <a:cubicBezTo>
                  <a:pt x="39820762" y="80847"/>
                  <a:pt x="39649797" y="67717"/>
                  <a:pt x="39716320" y="69689"/>
                </a:cubicBezTo>
                <a:cubicBezTo>
                  <a:pt x="39649797" y="67717"/>
                  <a:pt x="38945857" y="25439"/>
                  <a:pt x="38601476" y="69689"/>
                </a:cubicBezTo>
                <a:cubicBezTo>
                  <a:pt x="38257095" y="113939"/>
                  <a:pt x="37895737" y="75117"/>
                  <a:pt x="37486632" y="69689"/>
                </a:cubicBezTo>
                <a:cubicBezTo>
                  <a:pt x="37077527" y="64261"/>
                  <a:pt x="37087942" y="75841"/>
                  <a:pt x="36789855" y="69689"/>
                </a:cubicBezTo>
                <a:cubicBezTo>
                  <a:pt x="37087942" y="75841"/>
                  <a:pt x="36874005" y="63447"/>
                  <a:pt x="36929210" y="69689"/>
                </a:cubicBezTo>
                <a:cubicBezTo>
                  <a:pt x="36874005" y="63447"/>
                  <a:pt x="36779227" y="67495"/>
                  <a:pt x="36650499" y="69689"/>
                </a:cubicBezTo>
                <a:cubicBezTo>
                  <a:pt x="36521771" y="71883"/>
                  <a:pt x="35883768" y="3393"/>
                  <a:pt x="35117589" y="69689"/>
                </a:cubicBezTo>
                <a:cubicBezTo>
                  <a:pt x="35883768" y="3393"/>
                  <a:pt x="35213133" y="70592"/>
                  <a:pt x="35256944" y="69689"/>
                </a:cubicBezTo>
                <a:cubicBezTo>
                  <a:pt x="35213133" y="70592"/>
                  <a:pt x="35072032" y="56928"/>
                  <a:pt x="34978233" y="69689"/>
                </a:cubicBezTo>
                <a:cubicBezTo>
                  <a:pt x="35072032" y="56928"/>
                  <a:pt x="35085763" y="71319"/>
                  <a:pt x="35117589" y="69689"/>
                </a:cubicBezTo>
                <a:cubicBezTo>
                  <a:pt x="35085763" y="71319"/>
                  <a:pt x="34918236" y="69470"/>
                  <a:pt x="34838878" y="69689"/>
                </a:cubicBezTo>
                <a:cubicBezTo>
                  <a:pt x="34759520" y="69908"/>
                  <a:pt x="34038531" y="130330"/>
                  <a:pt x="33305967" y="69689"/>
                </a:cubicBezTo>
                <a:cubicBezTo>
                  <a:pt x="32573403" y="9048"/>
                  <a:pt x="33084447" y="65173"/>
                  <a:pt x="33027256" y="69689"/>
                </a:cubicBezTo>
                <a:cubicBezTo>
                  <a:pt x="32970065" y="74205"/>
                  <a:pt x="32589602" y="57649"/>
                  <a:pt x="32330478" y="69689"/>
                </a:cubicBezTo>
                <a:cubicBezTo>
                  <a:pt x="32071354" y="81729"/>
                  <a:pt x="32152996" y="59389"/>
                  <a:pt x="32051767" y="69689"/>
                </a:cubicBezTo>
                <a:cubicBezTo>
                  <a:pt x="31950538" y="79989"/>
                  <a:pt x="31844301" y="75905"/>
                  <a:pt x="31773056" y="69689"/>
                </a:cubicBezTo>
                <a:cubicBezTo>
                  <a:pt x="31701811" y="63473"/>
                  <a:pt x="30873696" y="24754"/>
                  <a:pt x="30240146" y="69689"/>
                </a:cubicBezTo>
                <a:cubicBezTo>
                  <a:pt x="30873696" y="24754"/>
                  <a:pt x="30320962" y="68337"/>
                  <a:pt x="30379501" y="69689"/>
                </a:cubicBezTo>
                <a:cubicBezTo>
                  <a:pt x="30438041" y="71041"/>
                  <a:pt x="30743797" y="81330"/>
                  <a:pt x="30936923" y="69689"/>
                </a:cubicBezTo>
                <a:cubicBezTo>
                  <a:pt x="31130049" y="58048"/>
                  <a:pt x="31027581" y="64177"/>
                  <a:pt x="31076279" y="69689"/>
                </a:cubicBezTo>
                <a:cubicBezTo>
                  <a:pt x="31124977" y="75201"/>
                  <a:pt x="31184270" y="65524"/>
                  <a:pt x="31215634" y="69689"/>
                </a:cubicBezTo>
                <a:cubicBezTo>
                  <a:pt x="31184270" y="65524"/>
                  <a:pt x="30224525" y="36772"/>
                  <a:pt x="29682724" y="69689"/>
                </a:cubicBezTo>
                <a:cubicBezTo>
                  <a:pt x="29140923" y="102607"/>
                  <a:pt x="29526444" y="67515"/>
                  <a:pt x="29404013" y="69689"/>
                </a:cubicBezTo>
                <a:cubicBezTo>
                  <a:pt x="29281582" y="71863"/>
                  <a:pt x="29248194" y="66203"/>
                  <a:pt x="29125302" y="69689"/>
                </a:cubicBezTo>
                <a:cubicBezTo>
                  <a:pt x="29002410" y="73175"/>
                  <a:pt x="28294847" y="76821"/>
                  <a:pt x="27592391" y="69689"/>
                </a:cubicBezTo>
                <a:cubicBezTo>
                  <a:pt x="26889935" y="62557"/>
                  <a:pt x="27441366" y="81978"/>
                  <a:pt x="27313680" y="69689"/>
                </a:cubicBezTo>
                <a:cubicBezTo>
                  <a:pt x="27185994" y="57400"/>
                  <a:pt x="27106863" y="64146"/>
                  <a:pt x="27034969" y="69689"/>
                </a:cubicBezTo>
                <a:cubicBezTo>
                  <a:pt x="27106863" y="64146"/>
                  <a:pt x="27110090" y="69989"/>
                  <a:pt x="27174324" y="69689"/>
                </a:cubicBezTo>
                <a:cubicBezTo>
                  <a:pt x="27238559" y="69389"/>
                  <a:pt x="27280198" y="66072"/>
                  <a:pt x="27313680" y="69689"/>
                </a:cubicBezTo>
                <a:cubicBezTo>
                  <a:pt x="27280198" y="66072"/>
                  <a:pt x="26415184" y="98280"/>
                  <a:pt x="25780769" y="69689"/>
                </a:cubicBezTo>
                <a:cubicBezTo>
                  <a:pt x="25146354" y="41098"/>
                  <a:pt x="25402415" y="87022"/>
                  <a:pt x="25083992" y="69689"/>
                </a:cubicBezTo>
                <a:cubicBezTo>
                  <a:pt x="24765569" y="52356"/>
                  <a:pt x="24138449" y="94954"/>
                  <a:pt x="23551081" y="69689"/>
                </a:cubicBezTo>
                <a:cubicBezTo>
                  <a:pt x="24138449" y="94954"/>
                  <a:pt x="23627552" y="72106"/>
                  <a:pt x="23690437" y="69689"/>
                </a:cubicBezTo>
                <a:cubicBezTo>
                  <a:pt x="23627552" y="72106"/>
                  <a:pt x="23085389" y="80887"/>
                  <a:pt x="22575593" y="69689"/>
                </a:cubicBezTo>
                <a:cubicBezTo>
                  <a:pt x="22065797" y="58491"/>
                  <a:pt x="21523385" y="124074"/>
                  <a:pt x="21042682" y="69689"/>
                </a:cubicBezTo>
                <a:cubicBezTo>
                  <a:pt x="20561979" y="15304"/>
                  <a:pt x="20249319" y="126198"/>
                  <a:pt x="19509771" y="69689"/>
                </a:cubicBezTo>
                <a:cubicBezTo>
                  <a:pt x="18770223" y="13180"/>
                  <a:pt x="18948187" y="76759"/>
                  <a:pt x="18394927" y="69689"/>
                </a:cubicBezTo>
                <a:cubicBezTo>
                  <a:pt x="17841667" y="62619"/>
                  <a:pt x="17708026" y="85435"/>
                  <a:pt x="17280083" y="69689"/>
                </a:cubicBezTo>
                <a:cubicBezTo>
                  <a:pt x="17708026" y="85435"/>
                  <a:pt x="17353570" y="64028"/>
                  <a:pt x="17419439" y="69689"/>
                </a:cubicBezTo>
                <a:cubicBezTo>
                  <a:pt x="17353570" y="64028"/>
                  <a:pt x="16249830" y="25722"/>
                  <a:pt x="15886528" y="69689"/>
                </a:cubicBezTo>
                <a:cubicBezTo>
                  <a:pt x="15523226" y="113656"/>
                  <a:pt x="14953779" y="122697"/>
                  <a:pt x="14353618" y="69689"/>
                </a:cubicBezTo>
                <a:cubicBezTo>
                  <a:pt x="14953779" y="122697"/>
                  <a:pt x="14464159" y="76530"/>
                  <a:pt x="14492973" y="69689"/>
                </a:cubicBezTo>
                <a:cubicBezTo>
                  <a:pt x="14521787" y="62848"/>
                  <a:pt x="14899788" y="51089"/>
                  <a:pt x="15050395" y="69689"/>
                </a:cubicBezTo>
                <a:cubicBezTo>
                  <a:pt x="15201002" y="88289"/>
                  <a:pt x="15454718" y="47974"/>
                  <a:pt x="15607817" y="69689"/>
                </a:cubicBezTo>
                <a:cubicBezTo>
                  <a:pt x="15760916" y="91404"/>
                  <a:pt x="15915175" y="46525"/>
                  <a:pt x="16165239" y="69689"/>
                </a:cubicBezTo>
                <a:cubicBezTo>
                  <a:pt x="16415303" y="92853"/>
                  <a:pt x="16254922" y="68243"/>
                  <a:pt x="16304595" y="69689"/>
                </a:cubicBezTo>
                <a:cubicBezTo>
                  <a:pt x="16254922" y="68243"/>
                  <a:pt x="15933773" y="50001"/>
                  <a:pt x="15607817" y="69689"/>
                </a:cubicBezTo>
                <a:cubicBezTo>
                  <a:pt x="15933773" y="50001"/>
                  <a:pt x="15692315" y="63819"/>
                  <a:pt x="15747173" y="69689"/>
                </a:cubicBezTo>
                <a:cubicBezTo>
                  <a:pt x="15692315" y="63819"/>
                  <a:pt x="15066478" y="43462"/>
                  <a:pt x="14632329" y="69689"/>
                </a:cubicBezTo>
                <a:cubicBezTo>
                  <a:pt x="14198180" y="95916"/>
                  <a:pt x="14259973" y="72378"/>
                  <a:pt x="13935551" y="69689"/>
                </a:cubicBezTo>
                <a:cubicBezTo>
                  <a:pt x="14259973" y="72378"/>
                  <a:pt x="14300789" y="44150"/>
                  <a:pt x="14492973" y="69689"/>
                </a:cubicBezTo>
                <a:cubicBezTo>
                  <a:pt x="14685157" y="95228"/>
                  <a:pt x="14589592" y="67908"/>
                  <a:pt x="14632329" y="69689"/>
                </a:cubicBezTo>
                <a:cubicBezTo>
                  <a:pt x="14675066" y="71470"/>
                  <a:pt x="14722283" y="68562"/>
                  <a:pt x="14771684" y="69689"/>
                </a:cubicBezTo>
                <a:cubicBezTo>
                  <a:pt x="14821085" y="70816"/>
                  <a:pt x="14874647" y="62902"/>
                  <a:pt x="14911040" y="69689"/>
                </a:cubicBezTo>
                <a:cubicBezTo>
                  <a:pt x="14947433" y="76476"/>
                  <a:pt x="15333855" y="59123"/>
                  <a:pt x="15468462" y="69689"/>
                </a:cubicBezTo>
                <a:cubicBezTo>
                  <a:pt x="15333855" y="59123"/>
                  <a:pt x="14265658" y="-1231"/>
                  <a:pt x="13935551" y="69689"/>
                </a:cubicBezTo>
                <a:cubicBezTo>
                  <a:pt x="14265658" y="-1231"/>
                  <a:pt x="14302283" y="94239"/>
                  <a:pt x="14492973" y="69689"/>
                </a:cubicBezTo>
                <a:cubicBezTo>
                  <a:pt x="14302283" y="94239"/>
                  <a:pt x="14272987" y="76554"/>
                  <a:pt x="14214262" y="69689"/>
                </a:cubicBezTo>
                <a:cubicBezTo>
                  <a:pt x="14272987" y="76554"/>
                  <a:pt x="14290791" y="68906"/>
                  <a:pt x="14353618" y="69689"/>
                </a:cubicBezTo>
                <a:cubicBezTo>
                  <a:pt x="14290791" y="68906"/>
                  <a:pt x="13966164" y="97165"/>
                  <a:pt x="13656840" y="69689"/>
                </a:cubicBezTo>
                <a:cubicBezTo>
                  <a:pt x="13966164" y="97165"/>
                  <a:pt x="13992103" y="82869"/>
                  <a:pt x="14214262" y="69689"/>
                </a:cubicBezTo>
                <a:cubicBezTo>
                  <a:pt x="13992103" y="82869"/>
                  <a:pt x="14065601" y="65014"/>
                  <a:pt x="13935551" y="69689"/>
                </a:cubicBezTo>
                <a:cubicBezTo>
                  <a:pt x="14065601" y="65014"/>
                  <a:pt x="14022755" y="71887"/>
                  <a:pt x="14074907" y="69689"/>
                </a:cubicBezTo>
                <a:cubicBezTo>
                  <a:pt x="14022755" y="71887"/>
                  <a:pt x="13257042" y="37518"/>
                  <a:pt x="12541996" y="69689"/>
                </a:cubicBezTo>
                <a:cubicBezTo>
                  <a:pt x="11826950" y="101860"/>
                  <a:pt x="11753292" y="86156"/>
                  <a:pt x="11427152" y="69689"/>
                </a:cubicBezTo>
                <a:cubicBezTo>
                  <a:pt x="11753292" y="86156"/>
                  <a:pt x="11519411" y="70770"/>
                  <a:pt x="11566507" y="69689"/>
                </a:cubicBezTo>
                <a:cubicBezTo>
                  <a:pt x="11519411" y="70770"/>
                  <a:pt x="11145218" y="90725"/>
                  <a:pt x="10869730" y="69689"/>
                </a:cubicBezTo>
                <a:cubicBezTo>
                  <a:pt x="10594242" y="48653"/>
                  <a:pt x="10401634" y="90216"/>
                  <a:pt x="10172952" y="69689"/>
                </a:cubicBezTo>
                <a:cubicBezTo>
                  <a:pt x="9944270" y="49162"/>
                  <a:pt x="9252439" y="58036"/>
                  <a:pt x="8640042" y="69689"/>
                </a:cubicBezTo>
                <a:cubicBezTo>
                  <a:pt x="9252439" y="58036"/>
                  <a:pt x="9078404" y="43586"/>
                  <a:pt x="9197464" y="69689"/>
                </a:cubicBezTo>
                <a:cubicBezTo>
                  <a:pt x="9078404" y="43586"/>
                  <a:pt x="8702979" y="52208"/>
                  <a:pt x="8500686" y="69689"/>
                </a:cubicBezTo>
                <a:cubicBezTo>
                  <a:pt x="8702979" y="52208"/>
                  <a:pt x="8576476" y="75162"/>
                  <a:pt x="8640042" y="69689"/>
                </a:cubicBezTo>
                <a:cubicBezTo>
                  <a:pt x="8703608" y="64216"/>
                  <a:pt x="8937050" y="46496"/>
                  <a:pt x="9197464" y="69689"/>
                </a:cubicBezTo>
                <a:cubicBezTo>
                  <a:pt x="8937050" y="46496"/>
                  <a:pt x="8996532" y="64884"/>
                  <a:pt x="8918753" y="69689"/>
                </a:cubicBezTo>
                <a:cubicBezTo>
                  <a:pt x="8840974" y="74494"/>
                  <a:pt x="8308131" y="16836"/>
                  <a:pt x="7803909" y="69689"/>
                </a:cubicBezTo>
                <a:cubicBezTo>
                  <a:pt x="7299687" y="122542"/>
                  <a:pt x="7074631" y="18649"/>
                  <a:pt x="6689064" y="69689"/>
                </a:cubicBezTo>
                <a:cubicBezTo>
                  <a:pt x="6303497" y="120729"/>
                  <a:pt x="5850279" y="87838"/>
                  <a:pt x="5574220" y="69689"/>
                </a:cubicBezTo>
                <a:cubicBezTo>
                  <a:pt x="5850279" y="87838"/>
                  <a:pt x="5983025" y="47114"/>
                  <a:pt x="6131642" y="69689"/>
                </a:cubicBezTo>
                <a:cubicBezTo>
                  <a:pt x="6280259" y="92264"/>
                  <a:pt x="6212841" y="63827"/>
                  <a:pt x="6270998" y="69689"/>
                </a:cubicBezTo>
                <a:cubicBezTo>
                  <a:pt x="6329155" y="75551"/>
                  <a:pt x="6372436" y="71454"/>
                  <a:pt x="6410353" y="69689"/>
                </a:cubicBezTo>
                <a:cubicBezTo>
                  <a:pt x="6448270" y="67924"/>
                  <a:pt x="6504497" y="68653"/>
                  <a:pt x="6549709" y="69689"/>
                </a:cubicBezTo>
                <a:cubicBezTo>
                  <a:pt x="6594921" y="70725"/>
                  <a:pt x="6619897" y="74783"/>
                  <a:pt x="6689064" y="69689"/>
                </a:cubicBezTo>
                <a:cubicBezTo>
                  <a:pt x="6758231" y="64595"/>
                  <a:pt x="7100936" y="81834"/>
                  <a:pt x="7246487" y="69689"/>
                </a:cubicBezTo>
                <a:cubicBezTo>
                  <a:pt x="7100936" y="81834"/>
                  <a:pt x="6508927" y="59008"/>
                  <a:pt x="6131642" y="69689"/>
                </a:cubicBezTo>
                <a:cubicBezTo>
                  <a:pt x="5754358" y="80370"/>
                  <a:pt x="5972537" y="61321"/>
                  <a:pt x="5852931" y="69689"/>
                </a:cubicBezTo>
                <a:cubicBezTo>
                  <a:pt x="5733325" y="78057"/>
                  <a:pt x="5273489" y="75672"/>
                  <a:pt x="4738087" y="69689"/>
                </a:cubicBezTo>
                <a:cubicBezTo>
                  <a:pt x="4202685" y="63706"/>
                  <a:pt x="3827359" y="78151"/>
                  <a:pt x="3205177" y="69689"/>
                </a:cubicBezTo>
                <a:cubicBezTo>
                  <a:pt x="2582995" y="61228"/>
                  <a:pt x="2990640" y="66159"/>
                  <a:pt x="2926466" y="69689"/>
                </a:cubicBezTo>
                <a:cubicBezTo>
                  <a:pt x="2862292" y="73219"/>
                  <a:pt x="2149781" y="22307"/>
                  <a:pt x="1811622" y="69689"/>
                </a:cubicBezTo>
                <a:cubicBezTo>
                  <a:pt x="1473463" y="117071"/>
                  <a:pt x="959348" y="81737"/>
                  <a:pt x="696778" y="69689"/>
                </a:cubicBezTo>
                <a:cubicBezTo>
                  <a:pt x="959348" y="81737"/>
                  <a:pt x="791376" y="76450"/>
                  <a:pt x="836133" y="69689"/>
                </a:cubicBezTo>
                <a:cubicBezTo>
                  <a:pt x="791376" y="76450"/>
                  <a:pt x="394818" y="79109"/>
                  <a:pt x="0" y="69689"/>
                </a:cubicBezTo>
                <a:cubicBezTo>
                  <a:pt x="-1947" y="52563"/>
                  <a:pt x="-2030" y="1414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83D570-5273-EE9B-4B63-0E51A08D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213" y="7893056"/>
            <a:ext cx="25578808" cy="15995644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hu-HU" sz="8400" dirty="0"/>
              <a:t>adósságkezelés</a:t>
            </a:r>
          </a:p>
          <a:p>
            <a:pPr lvl="0"/>
            <a:r>
              <a:rPr lang="hu-HU" sz="8400" dirty="0"/>
              <a:t>munkához jutás segítése</a:t>
            </a:r>
          </a:p>
          <a:p>
            <a:pPr lvl="0"/>
            <a:r>
              <a:rPr lang="hu-HU" sz="8400" dirty="0"/>
              <a:t>hiteligénylés</a:t>
            </a:r>
          </a:p>
          <a:p>
            <a:pPr lvl="0"/>
            <a:r>
              <a:rPr lang="hu-HU" sz="8400" dirty="0"/>
              <a:t>Ingatlanvásárlásnál – ingatlan kiválasztása</a:t>
            </a:r>
          </a:p>
          <a:p>
            <a:pPr lvl="0"/>
            <a:r>
              <a:rPr lang="hu-HU" sz="8400" dirty="0"/>
              <a:t>közműügyintézés, műszaki tervezés segítése és kivitelező kiválasztása</a:t>
            </a:r>
          </a:p>
          <a:p>
            <a:pPr lvl="0"/>
            <a:r>
              <a:rPr lang="hu-HU" sz="8400" dirty="0"/>
              <a:t>Kivitelezés nyomon követése</a:t>
            </a:r>
          </a:p>
          <a:p>
            <a:pPr lvl="0"/>
            <a:r>
              <a:rPr lang="hu-HU" sz="8400" dirty="0"/>
              <a:t>hitelhez kapcsolódó elszámolása </a:t>
            </a:r>
          </a:p>
          <a:p>
            <a:r>
              <a:rPr lang="hu-HU" sz="8400" dirty="0"/>
              <a:t>munkába maradáshoz kapcsolódó tanácsadás</a:t>
            </a:r>
          </a:p>
          <a:p>
            <a:endParaRPr lang="hu-HU" sz="8400" dirty="0"/>
          </a:p>
          <a:p>
            <a:r>
              <a:rPr lang="hu-HU" sz="9600" dirty="0"/>
              <a:t>60 fő tanácsadó területi alapon szervezve</a:t>
            </a:r>
            <a:endParaRPr lang="hu-HU" sz="8400" dirty="0"/>
          </a:p>
        </p:txBody>
      </p:sp>
      <p:pic>
        <p:nvPicPr>
          <p:cNvPr id="6" name="Kép 5" descr="Lehet, hogy egy kép erről: tanulás és szöveg">
            <a:extLst>
              <a:ext uri="{FF2B5EF4-FFF2-40B4-BE49-F238E27FC236}">
                <a16:creationId xmlns:a16="http://schemas.microsoft.com/office/drawing/2014/main" id="{DBA2FB4C-B0D5-B80B-7B2A-29318B47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85" r="16909"/>
          <a:stretch>
            <a:fillRect/>
          </a:stretch>
        </p:blipFill>
        <p:spPr>
          <a:xfrm>
            <a:off x="29244456" y="7979405"/>
            <a:ext cx="15015557" cy="156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40224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2A301AE-1CEC-A957-72F8-94025043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13" y="908988"/>
            <a:ext cx="41980848" cy="546605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7500" b="1"/>
              <a:t>Otthonteremtési támogatás 2021-2026 I.n</a:t>
            </a:r>
            <a:endParaRPr lang="hu-HU" sz="175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1213" y="6407772"/>
            <a:ext cx="41806653" cy="69689"/>
          </a:xfrm>
          <a:custGeom>
            <a:avLst/>
            <a:gdLst>
              <a:gd name="csX0" fmla="*/ 0 w 41806653"/>
              <a:gd name="csY0" fmla="*/ 0 h 69689"/>
              <a:gd name="csX1" fmla="*/ 696778 w 41806653"/>
              <a:gd name="csY1" fmla="*/ 0 h 69689"/>
              <a:gd name="csX2" fmla="*/ 1393555 w 41806653"/>
              <a:gd name="csY2" fmla="*/ 0 h 69689"/>
              <a:gd name="csX3" fmla="*/ 1672266 w 41806653"/>
              <a:gd name="csY3" fmla="*/ 0 h 69689"/>
              <a:gd name="csX4" fmla="*/ 2787110 w 41806653"/>
              <a:gd name="csY4" fmla="*/ 0 h 69689"/>
              <a:gd name="csX5" fmla="*/ 3483888 w 41806653"/>
              <a:gd name="csY5" fmla="*/ 0 h 69689"/>
              <a:gd name="csX6" fmla="*/ 2926466 w 41806653"/>
              <a:gd name="csY6" fmla="*/ 0 h 69689"/>
              <a:gd name="csX7" fmla="*/ 3623243 w 41806653"/>
              <a:gd name="csY7" fmla="*/ 0 h 69689"/>
              <a:gd name="csX8" fmla="*/ 3065821 w 41806653"/>
              <a:gd name="csY8" fmla="*/ 0 h 69689"/>
              <a:gd name="csX9" fmla="*/ 2508399 w 41806653"/>
              <a:gd name="csY9" fmla="*/ 0 h 69689"/>
              <a:gd name="csX10" fmla="*/ 2369044 w 41806653"/>
              <a:gd name="csY10" fmla="*/ 0 h 69689"/>
              <a:gd name="csX11" fmla="*/ 3065821 w 41806653"/>
              <a:gd name="csY11" fmla="*/ 0 h 69689"/>
              <a:gd name="csX12" fmla="*/ 4180665 w 41806653"/>
              <a:gd name="csY12" fmla="*/ 0 h 69689"/>
              <a:gd name="csX13" fmla="*/ 3623243 w 41806653"/>
              <a:gd name="csY13" fmla="*/ 0 h 69689"/>
              <a:gd name="csX14" fmla="*/ 5156154 w 41806653"/>
              <a:gd name="csY14" fmla="*/ 0 h 69689"/>
              <a:gd name="csX15" fmla="*/ 4598732 w 41806653"/>
              <a:gd name="csY15" fmla="*/ 0 h 69689"/>
              <a:gd name="csX16" fmla="*/ 6131642 w 41806653"/>
              <a:gd name="csY16" fmla="*/ 0 h 69689"/>
              <a:gd name="csX17" fmla="*/ 6410353 w 41806653"/>
              <a:gd name="csY17" fmla="*/ 0 h 69689"/>
              <a:gd name="csX18" fmla="*/ 7943264 w 41806653"/>
              <a:gd name="csY18" fmla="*/ 0 h 69689"/>
              <a:gd name="csX19" fmla="*/ 8221975 w 41806653"/>
              <a:gd name="csY19" fmla="*/ 0 h 69689"/>
              <a:gd name="csX20" fmla="*/ 8918753 w 41806653"/>
              <a:gd name="csY20" fmla="*/ 0 h 69689"/>
              <a:gd name="csX21" fmla="*/ 10033597 w 41806653"/>
              <a:gd name="csY21" fmla="*/ 0 h 69689"/>
              <a:gd name="csX22" fmla="*/ 9894241 w 41806653"/>
              <a:gd name="csY22" fmla="*/ 0 h 69689"/>
              <a:gd name="csX23" fmla="*/ 9754886 w 41806653"/>
              <a:gd name="csY23" fmla="*/ 0 h 69689"/>
              <a:gd name="csX24" fmla="*/ 9615530 w 41806653"/>
              <a:gd name="csY24" fmla="*/ 0 h 69689"/>
              <a:gd name="csX25" fmla="*/ 10730374 w 41806653"/>
              <a:gd name="csY25" fmla="*/ 0 h 69689"/>
              <a:gd name="csX26" fmla="*/ 12263285 w 41806653"/>
              <a:gd name="csY26" fmla="*/ 0 h 69689"/>
              <a:gd name="csX27" fmla="*/ 12960062 w 41806653"/>
              <a:gd name="csY27" fmla="*/ 0 h 69689"/>
              <a:gd name="csX28" fmla="*/ 14492973 w 41806653"/>
              <a:gd name="csY28" fmla="*/ 0 h 69689"/>
              <a:gd name="csX29" fmla="*/ 14771684 w 41806653"/>
              <a:gd name="csY29" fmla="*/ 0 h 69689"/>
              <a:gd name="csX30" fmla="*/ 16304595 w 41806653"/>
              <a:gd name="csY30" fmla="*/ 0 h 69689"/>
              <a:gd name="csX31" fmla="*/ 17419439 w 41806653"/>
              <a:gd name="csY31" fmla="*/ 0 h 69689"/>
              <a:gd name="csX32" fmla="*/ 17280083 w 41806653"/>
              <a:gd name="csY32" fmla="*/ 0 h 69689"/>
              <a:gd name="csX33" fmla="*/ 17976861 w 41806653"/>
              <a:gd name="csY33" fmla="*/ 0 h 69689"/>
              <a:gd name="csX34" fmla="*/ 19091705 w 41806653"/>
              <a:gd name="csY34" fmla="*/ 0 h 69689"/>
              <a:gd name="csX35" fmla="*/ 19370416 w 41806653"/>
              <a:gd name="csY35" fmla="*/ 0 h 69689"/>
              <a:gd name="csX36" fmla="*/ 20485260 w 41806653"/>
              <a:gd name="csY36" fmla="*/ 0 h 69689"/>
              <a:gd name="csX37" fmla="*/ 21600104 w 41806653"/>
              <a:gd name="csY37" fmla="*/ 0 h 69689"/>
              <a:gd name="csX38" fmla="*/ 21460749 w 41806653"/>
              <a:gd name="csY38" fmla="*/ 0 h 69689"/>
              <a:gd name="csX39" fmla="*/ 20903327 w 41806653"/>
              <a:gd name="csY39" fmla="*/ 0 h 69689"/>
              <a:gd name="csX40" fmla="*/ 21600104 w 41806653"/>
              <a:gd name="csY40" fmla="*/ 0 h 69689"/>
              <a:gd name="csX41" fmla="*/ 22296882 w 41806653"/>
              <a:gd name="csY41" fmla="*/ 0 h 69689"/>
              <a:gd name="csX42" fmla="*/ 22157526 w 41806653"/>
              <a:gd name="csY42" fmla="*/ 0 h 69689"/>
              <a:gd name="csX43" fmla="*/ 22018171 w 41806653"/>
              <a:gd name="csY43" fmla="*/ 0 h 69689"/>
              <a:gd name="csX44" fmla="*/ 23551081 w 41806653"/>
              <a:gd name="csY44" fmla="*/ 0 h 69689"/>
              <a:gd name="csX45" fmla="*/ 24247859 w 41806653"/>
              <a:gd name="csY45" fmla="*/ 0 h 69689"/>
              <a:gd name="csX46" fmla="*/ 25780769 w 41806653"/>
              <a:gd name="csY46" fmla="*/ 0 h 69689"/>
              <a:gd name="csX47" fmla="*/ 26477547 w 41806653"/>
              <a:gd name="csY47" fmla="*/ 0 h 69689"/>
              <a:gd name="csX48" fmla="*/ 27174324 w 41806653"/>
              <a:gd name="csY48" fmla="*/ 0 h 69689"/>
              <a:gd name="csX49" fmla="*/ 28289169 w 41806653"/>
              <a:gd name="csY49" fmla="*/ 0 h 69689"/>
              <a:gd name="csX50" fmla="*/ 28567880 w 41806653"/>
              <a:gd name="csY50" fmla="*/ 0 h 69689"/>
              <a:gd name="csX51" fmla="*/ 28428524 w 41806653"/>
              <a:gd name="csY51" fmla="*/ 0 h 69689"/>
              <a:gd name="csX52" fmla="*/ 29125302 w 41806653"/>
              <a:gd name="csY52" fmla="*/ 0 h 69689"/>
              <a:gd name="csX53" fmla="*/ 30240146 w 41806653"/>
              <a:gd name="csY53" fmla="*/ 0 h 69689"/>
              <a:gd name="csX54" fmla="*/ 30518857 w 41806653"/>
              <a:gd name="csY54" fmla="*/ 0 h 69689"/>
              <a:gd name="csX55" fmla="*/ 30797568 w 41806653"/>
              <a:gd name="csY55" fmla="*/ 0 h 69689"/>
              <a:gd name="csX56" fmla="*/ 31076279 w 41806653"/>
              <a:gd name="csY56" fmla="*/ 0 h 69689"/>
              <a:gd name="csX57" fmla="*/ 30518857 w 41806653"/>
              <a:gd name="csY57" fmla="*/ 0 h 69689"/>
              <a:gd name="csX58" fmla="*/ 31215634 w 41806653"/>
              <a:gd name="csY58" fmla="*/ 0 h 69689"/>
              <a:gd name="csX59" fmla="*/ 31494345 w 41806653"/>
              <a:gd name="csY59" fmla="*/ 0 h 69689"/>
              <a:gd name="csX60" fmla="*/ 32191123 w 41806653"/>
              <a:gd name="csY60" fmla="*/ 0 h 69689"/>
              <a:gd name="csX61" fmla="*/ 32469834 w 41806653"/>
              <a:gd name="csY61" fmla="*/ 0 h 69689"/>
              <a:gd name="csX62" fmla="*/ 34002744 w 41806653"/>
              <a:gd name="csY62" fmla="*/ 0 h 69689"/>
              <a:gd name="csX63" fmla="*/ 33863389 w 41806653"/>
              <a:gd name="csY63" fmla="*/ 0 h 69689"/>
              <a:gd name="csX64" fmla="*/ 34142100 w 41806653"/>
              <a:gd name="csY64" fmla="*/ 0 h 69689"/>
              <a:gd name="csX65" fmla="*/ 35675011 w 41806653"/>
              <a:gd name="csY65" fmla="*/ 0 h 69689"/>
              <a:gd name="csX66" fmla="*/ 35117589 w 41806653"/>
              <a:gd name="csY66" fmla="*/ 0 h 69689"/>
              <a:gd name="csX67" fmla="*/ 35396300 w 41806653"/>
              <a:gd name="csY67" fmla="*/ 0 h 69689"/>
              <a:gd name="csX68" fmla="*/ 36511144 w 41806653"/>
              <a:gd name="csY68" fmla="*/ 0 h 69689"/>
              <a:gd name="csX69" fmla="*/ 35953722 w 41806653"/>
              <a:gd name="csY69" fmla="*/ 0 h 69689"/>
              <a:gd name="csX70" fmla="*/ 37068566 w 41806653"/>
              <a:gd name="csY70" fmla="*/ 0 h 69689"/>
              <a:gd name="csX71" fmla="*/ 36511144 w 41806653"/>
              <a:gd name="csY71" fmla="*/ 0 h 69689"/>
              <a:gd name="csX72" fmla="*/ 37207921 w 41806653"/>
              <a:gd name="csY72" fmla="*/ 0 h 69689"/>
              <a:gd name="csX73" fmla="*/ 37904699 w 41806653"/>
              <a:gd name="csY73" fmla="*/ 0 h 69689"/>
              <a:gd name="csX74" fmla="*/ 39437609 w 41806653"/>
              <a:gd name="csY74" fmla="*/ 0 h 69689"/>
              <a:gd name="csX75" fmla="*/ 40134387 w 41806653"/>
              <a:gd name="csY75" fmla="*/ 0 h 69689"/>
              <a:gd name="csX76" fmla="*/ 40831164 w 41806653"/>
              <a:gd name="csY76" fmla="*/ 0 h 69689"/>
              <a:gd name="csX77" fmla="*/ 41806653 w 41806653"/>
              <a:gd name="csY77" fmla="*/ 0 h 69689"/>
              <a:gd name="csX78" fmla="*/ 41806653 w 41806653"/>
              <a:gd name="csY78" fmla="*/ 69689 h 69689"/>
              <a:gd name="csX79" fmla="*/ 41946009 w 41806653"/>
              <a:gd name="csY79" fmla="*/ 69689 h 69689"/>
              <a:gd name="csX80" fmla="*/ 41667297 w 41806653"/>
              <a:gd name="csY80" fmla="*/ 69689 h 69689"/>
              <a:gd name="csX81" fmla="*/ 42224720 w 41806653"/>
              <a:gd name="csY81" fmla="*/ 69689 h 69689"/>
              <a:gd name="csX82" fmla="*/ 41109875 w 41806653"/>
              <a:gd name="csY82" fmla="*/ 69689 h 69689"/>
              <a:gd name="csX83" fmla="*/ 41667297 w 41806653"/>
              <a:gd name="csY83" fmla="*/ 69689 h 69689"/>
              <a:gd name="csX84" fmla="*/ 41806653 w 41806653"/>
              <a:gd name="csY84" fmla="*/ 69689 h 69689"/>
              <a:gd name="csX85" fmla="*/ 42364075 w 41806653"/>
              <a:gd name="csY85" fmla="*/ 69689 h 69689"/>
              <a:gd name="csX86" fmla="*/ 42085364 w 41806653"/>
              <a:gd name="csY86" fmla="*/ 69689 h 69689"/>
              <a:gd name="csX87" fmla="*/ 41806653 w 41806653"/>
              <a:gd name="csY87" fmla="*/ 69689 h 69689"/>
              <a:gd name="csX88" fmla="*/ 41109875 w 41806653"/>
              <a:gd name="csY88" fmla="*/ 69689 h 69689"/>
              <a:gd name="csX89" fmla="*/ 41249231 w 41806653"/>
              <a:gd name="csY89" fmla="*/ 69689 h 69689"/>
              <a:gd name="csX90" fmla="*/ 40970520 w 41806653"/>
              <a:gd name="csY90" fmla="*/ 69689 h 69689"/>
              <a:gd name="csX91" fmla="*/ 40273742 w 41806653"/>
              <a:gd name="csY91" fmla="*/ 69689 h 69689"/>
              <a:gd name="csX92" fmla="*/ 40831164 w 41806653"/>
              <a:gd name="csY92" fmla="*/ 69689 h 69689"/>
              <a:gd name="csX93" fmla="*/ 40134387 w 41806653"/>
              <a:gd name="csY93" fmla="*/ 69689 h 69689"/>
              <a:gd name="csX94" fmla="*/ 39855676 w 41806653"/>
              <a:gd name="csY94" fmla="*/ 69689 h 69689"/>
              <a:gd name="csX95" fmla="*/ 38740832 w 41806653"/>
              <a:gd name="csY95" fmla="*/ 69689 h 69689"/>
              <a:gd name="csX96" fmla="*/ 38044054 w 41806653"/>
              <a:gd name="csY96" fmla="*/ 69689 h 69689"/>
              <a:gd name="csX97" fmla="*/ 37347277 w 41806653"/>
              <a:gd name="csY97" fmla="*/ 69689 h 69689"/>
              <a:gd name="csX98" fmla="*/ 37068566 w 41806653"/>
              <a:gd name="csY98" fmla="*/ 69689 h 69689"/>
              <a:gd name="csX99" fmla="*/ 35953722 w 41806653"/>
              <a:gd name="csY99" fmla="*/ 69689 h 69689"/>
              <a:gd name="csX100" fmla="*/ 36093077 w 41806653"/>
              <a:gd name="csY100" fmla="*/ 69689 h 69689"/>
              <a:gd name="csX101" fmla="*/ 36232433 w 41806653"/>
              <a:gd name="csY101" fmla="*/ 69689 h 69689"/>
              <a:gd name="csX102" fmla="*/ 34699522 w 41806653"/>
              <a:gd name="csY102" fmla="*/ 69689 h 69689"/>
              <a:gd name="csX103" fmla="*/ 35256944 w 41806653"/>
              <a:gd name="csY103" fmla="*/ 69689 h 69689"/>
              <a:gd name="csX104" fmla="*/ 34142100 w 41806653"/>
              <a:gd name="csY104" fmla="*/ 69689 h 69689"/>
              <a:gd name="csX105" fmla="*/ 33027256 w 41806653"/>
              <a:gd name="csY105" fmla="*/ 69689 h 69689"/>
              <a:gd name="csX106" fmla="*/ 33584678 w 41806653"/>
              <a:gd name="csY106" fmla="*/ 69689 h 69689"/>
              <a:gd name="csX107" fmla="*/ 32887900 w 41806653"/>
              <a:gd name="csY107" fmla="*/ 69689 h 69689"/>
              <a:gd name="csX108" fmla="*/ 31354990 w 41806653"/>
              <a:gd name="csY108" fmla="*/ 69689 h 69689"/>
              <a:gd name="csX109" fmla="*/ 29822079 w 41806653"/>
              <a:gd name="csY109" fmla="*/ 69689 h 69689"/>
              <a:gd name="csX110" fmla="*/ 29961435 w 41806653"/>
              <a:gd name="csY110" fmla="*/ 69689 h 69689"/>
              <a:gd name="csX111" fmla="*/ 30518857 w 41806653"/>
              <a:gd name="csY111" fmla="*/ 69689 h 69689"/>
              <a:gd name="csX112" fmla="*/ 31076279 w 41806653"/>
              <a:gd name="csY112" fmla="*/ 69689 h 69689"/>
              <a:gd name="csX113" fmla="*/ 30379501 w 41806653"/>
              <a:gd name="csY113" fmla="*/ 69689 h 69689"/>
              <a:gd name="csX114" fmla="*/ 29682724 w 41806653"/>
              <a:gd name="csY114" fmla="*/ 69689 h 69689"/>
              <a:gd name="csX115" fmla="*/ 28149813 w 41806653"/>
              <a:gd name="csY115" fmla="*/ 69689 h 69689"/>
              <a:gd name="csX116" fmla="*/ 27871102 w 41806653"/>
              <a:gd name="csY116" fmla="*/ 69689 h 69689"/>
              <a:gd name="csX117" fmla="*/ 27592391 w 41806653"/>
              <a:gd name="csY117" fmla="*/ 69689 h 69689"/>
              <a:gd name="csX118" fmla="*/ 26477547 w 41806653"/>
              <a:gd name="csY118" fmla="*/ 69689 h 69689"/>
              <a:gd name="csX119" fmla="*/ 25780769 w 41806653"/>
              <a:gd name="csY119" fmla="*/ 69689 h 69689"/>
              <a:gd name="csX120" fmla="*/ 24247859 w 41806653"/>
              <a:gd name="csY120" fmla="*/ 69689 h 69689"/>
              <a:gd name="csX121" fmla="*/ 23133015 w 41806653"/>
              <a:gd name="csY121" fmla="*/ 69689 h 69689"/>
              <a:gd name="csX122" fmla="*/ 23272370 w 41806653"/>
              <a:gd name="csY122" fmla="*/ 69689 h 69689"/>
              <a:gd name="csX123" fmla="*/ 22993659 w 41806653"/>
              <a:gd name="csY123" fmla="*/ 69689 h 69689"/>
              <a:gd name="csX124" fmla="*/ 21460749 w 41806653"/>
              <a:gd name="csY124" fmla="*/ 69689 h 69689"/>
              <a:gd name="csX125" fmla="*/ 21600104 w 41806653"/>
              <a:gd name="csY125" fmla="*/ 69689 h 69689"/>
              <a:gd name="csX126" fmla="*/ 21739460 w 41806653"/>
              <a:gd name="csY126" fmla="*/ 69689 h 69689"/>
              <a:gd name="csX127" fmla="*/ 21878815 w 41806653"/>
              <a:gd name="csY127" fmla="*/ 69689 h 69689"/>
              <a:gd name="csX128" fmla="*/ 22018171 w 41806653"/>
              <a:gd name="csY128" fmla="*/ 69689 h 69689"/>
              <a:gd name="csX129" fmla="*/ 21321393 w 41806653"/>
              <a:gd name="csY129" fmla="*/ 69689 h 69689"/>
              <a:gd name="csX130" fmla="*/ 20624615 w 41806653"/>
              <a:gd name="csY130" fmla="*/ 69689 h 69689"/>
              <a:gd name="csX131" fmla="*/ 19509771 w 41806653"/>
              <a:gd name="csY131" fmla="*/ 69689 h 69689"/>
              <a:gd name="csX132" fmla="*/ 18394927 w 41806653"/>
              <a:gd name="csY132" fmla="*/ 69689 h 69689"/>
              <a:gd name="csX133" fmla="*/ 18116216 w 41806653"/>
              <a:gd name="csY133" fmla="*/ 69689 h 69689"/>
              <a:gd name="csX134" fmla="*/ 17419439 w 41806653"/>
              <a:gd name="csY134" fmla="*/ 69689 h 69689"/>
              <a:gd name="csX135" fmla="*/ 17140728 w 41806653"/>
              <a:gd name="csY135" fmla="*/ 69689 h 69689"/>
              <a:gd name="csX136" fmla="*/ 17280083 w 41806653"/>
              <a:gd name="csY136" fmla="*/ 69689 h 69689"/>
              <a:gd name="csX137" fmla="*/ 16165239 w 41806653"/>
              <a:gd name="csY137" fmla="*/ 69689 h 69689"/>
              <a:gd name="csX138" fmla="*/ 15050395 w 41806653"/>
              <a:gd name="csY138" fmla="*/ 69689 h 69689"/>
              <a:gd name="csX139" fmla="*/ 14771684 w 41806653"/>
              <a:gd name="csY139" fmla="*/ 69689 h 69689"/>
              <a:gd name="csX140" fmla="*/ 14492973 w 41806653"/>
              <a:gd name="csY140" fmla="*/ 69689 h 69689"/>
              <a:gd name="csX141" fmla="*/ 13796195 w 41806653"/>
              <a:gd name="csY141" fmla="*/ 69689 h 69689"/>
              <a:gd name="csX142" fmla="*/ 12263285 w 41806653"/>
              <a:gd name="csY142" fmla="*/ 69689 h 69689"/>
              <a:gd name="csX143" fmla="*/ 12820707 w 41806653"/>
              <a:gd name="csY143" fmla="*/ 69689 h 69689"/>
              <a:gd name="csX144" fmla="*/ 12960062 w 41806653"/>
              <a:gd name="csY144" fmla="*/ 69689 h 69689"/>
              <a:gd name="csX145" fmla="*/ 13099418 w 41806653"/>
              <a:gd name="csY145" fmla="*/ 69689 h 69689"/>
              <a:gd name="csX146" fmla="*/ 12402640 w 41806653"/>
              <a:gd name="csY146" fmla="*/ 69689 h 69689"/>
              <a:gd name="csX147" fmla="*/ 11705863 w 41806653"/>
              <a:gd name="csY147" fmla="*/ 69689 h 69689"/>
              <a:gd name="csX148" fmla="*/ 11427152 w 41806653"/>
              <a:gd name="csY148" fmla="*/ 69689 h 69689"/>
              <a:gd name="csX149" fmla="*/ 9894241 w 41806653"/>
              <a:gd name="csY149" fmla="*/ 69689 h 69689"/>
              <a:gd name="csX150" fmla="*/ 8361331 w 41806653"/>
              <a:gd name="csY150" fmla="*/ 69689 h 69689"/>
              <a:gd name="csX151" fmla="*/ 7246487 w 41806653"/>
              <a:gd name="csY151" fmla="*/ 69689 h 69689"/>
              <a:gd name="csX152" fmla="*/ 6131642 w 41806653"/>
              <a:gd name="csY152" fmla="*/ 69689 h 69689"/>
              <a:gd name="csX153" fmla="*/ 4598732 w 41806653"/>
              <a:gd name="csY153" fmla="*/ 69689 h 69689"/>
              <a:gd name="csX154" fmla="*/ 4320021 w 41806653"/>
              <a:gd name="csY154" fmla="*/ 69689 h 69689"/>
              <a:gd name="csX155" fmla="*/ 3205177 w 41806653"/>
              <a:gd name="csY155" fmla="*/ 69689 h 69689"/>
              <a:gd name="csX156" fmla="*/ 2508399 w 41806653"/>
              <a:gd name="csY156" fmla="*/ 69689 h 69689"/>
              <a:gd name="csX157" fmla="*/ 2647755 w 41806653"/>
              <a:gd name="csY157" fmla="*/ 69689 h 69689"/>
              <a:gd name="csX158" fmla="*/ 3205177 w 41806653"/>
              <a:gd name="csY158" fmla="*/ 69689 h 69689"/>
              <a:gd name="csX159" fmla="*/ 3344532 w 41806653"/>
              <a:gd name="csY159" fmla="*/ 69689 h 69689"/>
              <a:gd name="csX160" fmla="*/ 2647755 w 41806653"/>
              <a:gd name="csY160" fmla="*/ 69689 h 69689"/>
              <a:gd name="csX161" fmla="*/ 1532911 w 41806653"/>
              <a:gd name="csY161" fmla="*/ 69689 h 69689"/>
              <a:gd name="csX162" fmla="*/ 836133 w 41806653"/>
              <a:gd name="csY162" fmla="*/ 69689 h 69689"/>
              <a:gd name="csX163" fmla="*/ 0 w 41806653"/>
              <a:gd name="csY163" fmla="*/ 69689 h 69689"/>
              <a:gd name="csX164" fmla="*/ 0 w 41806653"/>
              <a:gd name="csY164" fmla="*/ 0 h 696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</a:cxnLst>
            <a:rect l="l" t="t" r="r" b="b"/>
            <a:pathLst>
              <a:path w="41806653" h="69689" fill="none" extrusionOk="0">
                <a:moveTo>
                  <a:pt x="0" y="0"/>
                </a:moveTo>
                <a:cubicBezTo>
                  <a:pt x="214925" y="-14314"/>
                  <a:pt x="389835" y="33192"/>
                  <a:pt x="696778" y="0"/>
                </a:cubicBezTo>
                <a:cubicBezTo>
                  <a:pt x="1003721" y="-33192"/>
                  <a:pt x="1175890" y="-10349"/>
                  <a:pt x="1393555" y="0"/>
                </a:cubicBezTo>
                <a:cubicBezTo>
                  <a:pt x="1611220" y="10349"/>
                  <a:pt x="1616420" y="-10679"/>
                  <a:pt x="1672266" y="0"/>
                </a:cubicBezTo>
                <a:cubicBezTo>
                  <a:pt x="1728112" y="10679"/>
                  <a:pt x="2260174" y="-14155"/>
                  <a:pt x="2787110" y="0"/>
                </a:cubicBezTo>
                <a:cubicBezTo>
                  <a:pt x="3314046" y="14155"/>
                  <a:pt x="3166162" y="22959"/>
                  <a:pt x="3483888" y="0"/>
                </a:cubicBezTo>
                <a:cubicBezTo>
                  <a:pt x="3166162" y="22959"/>
                  <a:pt x="3132193" y="22070"/>
                  <a:pt x="2926466" y="0"/>
                </a:cubicBezTo>
                <a:cubicBezTo>
                  <a:pt x="3132193" y="22070"/>
                  <a:pt x="3465182" y="-15719"/>
                  <a:pt x="3623243" y="0"/>
                </a:cubicBezTo>
                <a:cubicBezTo>
                  <a:pt x="3465182" y="-15719"/>
                  <a:pt x="3309592" y="-7485"/>
                  <a:pt x="3065821" y="0"/>
                </a:cubicBezTo>
                <a:cubicBezTo>
                  <a:pt x="2822050" y="7485"/>
                  <a:pt x="2731084" y="-2379"/>
                  <a:pt x="2508399" y="0"/>
                </a:cubicBezTo>
                <a:cubicBezTo>
                  <a:pt x="2285714" y="2379"/>
                  <a:pt x="2434858" y="-1425"/>
                  <a:pt x="2369044" y="0"/>
                </a:cubicBezTo>
                <a:cubicBezTo>
                  <a:pt x="2434858" y="-1425"/>
                  <a:pt x="2853529" y="-3937"/>
                  <a:pt x="3065821" y="0"/>
                </a:cubicBezTo>
                <a:cubicBezTo>
                  <a:pt x="3278113" y="3937"/>
                  <a:pt x="3800203" y="-21125"/>
                  <a:pt x="4180665" y="0"/>
                </a:cubicBezTo>
                <a:cubicBezTo>
                  <a:pt x="3800203" y="-21125"/>
                  <a:pt x="3751816" y="-13017"/>
                  <a:pt x="3623243" y="0"/>
                </a:cubicBezTo>
                <a:cubicBezTo>
                  <a:pt x="3751816" y="-13017"/>
                  <a:pt x="4427393" y="76291"/>
                  <a:pt x="5156154" y="0"/>
                </a:cubicBezTo>
                <a:cubicBezTo>
                  <a:pt x="4427393" y="76291"/>
                  <a:pt x="4778875" y="15062"/>
                  <a:pt x="4598732" y="0"/>
                </a:cubicBezTo>
                <a:cubicBezTo>
                  <a:pt x="4778875" y="15062"/>
                  <a:pt x="5787319" y="-57868"/>
                  <a:pt x="6131642" y="0"/>
                </a:cubicBezTo>
                <a:cubicBezTo>
                  <a:pt x="6475965" y="57868"/>
                  <a:pt x="6353955" y="6739"/>
                  <a:pt x="6410353" y="0"/>
                </a:cubicBezTo>
                <a:cubicBezTo>
                  <a:pt x="6466751" y="-6739"/>
                  <a:pt x="7418451" y="-23832"/>
                  <a:pt x="7943264" y="0"/>
                </a:cubicBezTo>
                <a:cubicBezTo>
                  <a:pt x="8468077" y="23832"/>
                  <a:pt x="8108164" y="-9990"/>
                  <a:pt x="8221975" y="0"/>
                </a:cubicBezTo>
                <a:cubicBezTo>
                  <a:pt x="8335786" y="9990"/>
                  <a:pt x="8647071" y="-32094"/>
                  <a:pt x="8918753" y="0"/>
                </a:cubicBezTo>
                <a:cubicBezTo>
                  <a:pt x="9190435" y="32094"/>
                  <a:pt x="9686945" y="20252"/>
                  <a:pt x="10033597" y="0"/>
                </a:cubicBezTo>
                <a:cubicBezTo>
                  <a:pt x="9686945" y="20252"/>
                  <a:pt x="9924766" y="5420"/>
                  <a:pt x="9894241" y="0"/>
                </a:cubicBezTo>
                <a:cubicBezTo>
                  <a:pt x="9863716" y="-5420"/>
                  <a:pt x="9796537" y="6130"/>
                  <a:pt x="9754886" y="0"/>
                </a:cubicBezTo>
                <a:cubicBezTo>
                  <a:pt x="9713236" y="-6130"/>
                  <a:pt x="9662529" y="-2008"/>
                  <a:pt x="9615530" y="0"/>
                </a:cubicBezTo>
                <a:cubicBezTo>
                  <a:pt x="9662529" y="-2008"/>
                  <a:pt x="10354841" y="39235"/>
                  <a:pt x="10730374" y="0"/>
                </a:cubicBezTo>
                <a:cubicBezTo>
                  <a:pt x="11105907" y="-39235"/>
                  <a:pt x="11712491" y="-60466"/>
                  <a:pt x="12263285" y="0"/>
                </a:cubicBezTo>
                <a:cubicBezTo>
                  <a:pt x="12814079" y="60466"/>
                  <a:pt x="12723202" y="12528"/>
                  <a:pt x="12960062" y="0"/>
                </a:cubicBezTo>
                <a:cubicBezTo>
                  <a:pt x="13196922" y="-12528"/>
                  <a:pt x="13853337" y="64496"/>
                  <a:pt x="14492973" y="0"/>
                </a:cubicBezTo>
                <a:cubicBezTo>
                  <a:pt x="15132609" y="-64496"/>
                  <a:pt x="14647604" y="-12907"/>
                  <a:pt x="14771684" y="0"/>
                </a:cubicBezTo>
                <a:cubicBezTo>
                  <a:pt x="14895764" y="12907"/>
                  <a:pt x="15752828" y="36115"/>
                  <a:pt x="16304595" y="0"/>
                </a:cubicBezTo>
                <a:cubicBezTo>
                  <a:pt x="16856362" y="-36115"/>
                  <a:pt x="17094578" y="53879"/>
                  <a:pt x="17419439" y="0"/>
                </a:cubicBezTo>
                <a:cubicBezTo>
                  <a:pt x="17094578" y="53879"/>
                  <a:pt x="17312173" y="-5266"/>
                  <a:pt x="17280083" y="0"/>
                </a:cubicBezTo>
                <a:cubicBezTo>
                  <a:pt x="17312173" y="-5266"/>
                  <a:pt x="17831880" y="27057"/>
                  <a:pt x="17976861" y="0"/>
                </a:cubicBezTo>
                <a:cubicBezTo>
                  <a:pt x="18121842" y="-27057"/>
                  <a:pt x="18538637" y="10602"/>
                  <a:pt x="19091705" y="0"/>
                </a:cubicBezTo>
                <a:cubicBezTo>
                  <a:pt x="19644773" y="-10602"/>
                  <a:pt x="19241345" y="447"/>
                  <a:pt x="19370416" y="0"/>
                </a:cubicBezTo>
                <a:cubicBezTo>
                  <a:pt x="19499487" y="-447"/>
                  <a:pt x="20216177" y="-30856"/>
                  <a:pt x="20485260" y="0"/>
                </a:cubicBezTo>
                <a:cubicBezTo>
                  <a:pt x="20754343" y="30856"/>
                  <a:pt x="21241183" y="23550"/>
                  <a:pt x="21600104" y="0"/>
                </a:cubicBezTo>
                <a:cubicBezTo>
                  <a:pt x="21241183" y="23550"/>
                  <a:pt x="21489679" y="2382"/>
                  <a:pt x="21460749" y="0"/>
                </a:cubicBezTo>
                <a:cubicBezTo>
                  <a:pt x="21431820" y="-2382"/>
                  <a:pt x="21068936" y="-17473"/>
                  <a:pt x="20903327" y="0"/>
                </a:cubicBezTo>
                <a:cubicBezTo>
                  <a:pt x="21068936" y="-17473"/>
                  <a:pt x="21319076" y="21479"/>
                  <a:pt x="21600104" y="0"/>
                </a:cubicBezTo>
                <a:cubicBezTo>
                  <a:pt x="21881132" y="-21479"/>
                  <a:pt x="22019734" y="17147"/>
                  <a:pt x="22296882" y="0"/>
                </a:cubicBezTo>
                <a:cubicBezTo>
                  <a:pt x="22019734" y="17147"/>
                  <a:pt x="22223278" y="-6199"/>
                  <a:pt x="22157526" y="0"/>
                </a:cubicBezTo>
                <a:cubicBezTo>
                  <a:pt x="22091774" y="6199"/>
                  <a:pt x="22055467" y="6505"/>
                  <a:pt x="22018171" y="0"/>
                </a:cubicBezTo>
                <a:cubicBezTo>
                  <a:pt x="22055467" y="6505"/>
                  <a:pt x="22921713" y="-67429"/>
                  <a:pt x="23551081" y="0"/>
                </a:cubicBezTo>
                <a:cubicBezTo>
                  <a:pt x="24180449" y="67429"/>
                  <a:pt x="23921877" y="-27734"/>
                  <a:pt x="24247859" y="0"/>
                </a:cubicBezTo>
                <a:cubicBezTo>
                  <a:pt x="24573841" y="27734"/>
                  <a:pt x="25409203" y="73375"/>
                  <a:pt x="25780769" y="0"/>
                </a:cubicBezTo>
                <a:cubicBezTo>
                  <a:pt x="26152335" y="-73375"/>
                  <a:pt x="26225240" y="-6453"/>
                  <a:pt x="26477547" y="0"/>
                </a:cubicBezTo>
                <a:cubicBezTo>
                  <a:pt x="26729854" y="6453"/>
                  <a:pt x="26841058" y="14200"/>
                  <a:pt x="27174324" y="0"/>
                </a:cubicBezTo>
                <a:cubicBezTo>
                  <a:pt x="27507590" y="-14200"/>
                  <a:pt x="27791122" y="42726"/>
                  <a:pt x="28289169" y="0"/>
                </a:cubicBezTo>
                <a:cubicBezTo>
                  <a:pt x="28787216" y="-42726"/>
                  <a:pt x="28450767" y="-11930"/>
                  <a:pt x="28567880" y="0"/>
                </a:cubicBezTo>
                <a:cubicBezTo>
                  <a:pt x="28450767" y="-11930"/>
                  <a:pt x="28496267" y="4642"/>
                  <a:pt x="28428524" y="0"/>
                </a:cubicBezTo>
                <a:cubicBezTo>
                  <a:pt x="28496267" y="4642"/>
                  <a:pt x="28939886" y="20786"/>
                  <a:pt x="29125302" y="0"/>
                </a:cubicBezTo>
                <a:cubicBezTo>
                  <a:pt x="29310718" y="-20786"/>
                  <a:pt x="29939535" y="23111"/>
                  <a:pt x="30240146" y="0"/>
                </a:cubicBezTo>
                <a:cubicBezTo>
                  <a:pt x="30540757" y="-23111"/>
                  <a:pt x="30388845" y="4906"/>
                  <a:pt x="30518857" y="0"/>
                </a:cubicBezTo>
                <a:cubicBezTo>
                  <a:pt x="30648869" y="-4906"/>
                  <a:pt x="30664856" y="12164"/>
                  <a:pt x="30797568" y="0"/>
                </a:cubicBezTo>
                <a:cubicBezTo>
                  <a:pt x="30930280" y="-12164"/>
                  <a:pt x="31016454" y="-8562"/>
                  <a:pt x="31076279" y="0"/>
                </a:cubicBezTo>
                <a:cubicBezTo>
                  <a:pt x="31016454" y="-8562"/>
                  <a:pt x="30642810" y="-19319"/>
                  <a:pt x="30518857" y="0"/>
                </a:cubicBezTo>
                <a:cubicBezTo>
                  <a:pt x="30642810" y="-19319"/>
                  <a:pt x="30961272" y="-33121"/>
                  <a:pt x="31215634" y="0"/>
                </a:cubicBezTo>
                <a:cubicBezTo>
                  <a:pt x="31469996" y="33121"/>
                  <a:pt x="31390473" y="7378"/>
                  <a:pt x="31494345" y="0"/>
                </a:cubicBezTo>
                <a:cubicBezTo>
                  <a:pt x="31598217" y="-7378"/>
                  <a:pt x="32001682" y="-25139"/>
                  <a:pt x="32191123" y="0"/>
                </a:cubicBezTo>
                <a:cubicBezTo>
                  <a:pt x="32380564" y="25139"/>
                  <a:pt x="32357043" y="-8928"/>
                  <a:pt x="32469834" y="0"/>
                </a:cubicBezTo>
                <a:cubicBezTo>
                  <a:pt x="32582625" y="8928"/>
                  <a:pt x="33514855" y="4458"/>
                  <a:pt x="34002744" y="0"/>
                </a:cubicBezTo>
                <a:cubicBezTo>
                  <a:pt x="33514855" y="4458"/>
                  <a:pt x="33897653" y="-836"/>
                  <a:pt x="33863389" y="0"/>
                </a:cubicBezTo>
                <a:cubicBezTo>
                  <a:pt x="33897653" y="-836"/>
                  <a:pt x="34005112" y="-5081"/>
                  <a:pt x="34142100" y="0"/>
                </a:cubicBezTo>
                <a:cubicBezTo>
                  <a:pt x="34279088" y="5081"/>
                  <a:pt x="35169713" y="-48721"/>
                  <a:pt x="35675011" y="0"/>
                </a:cubicBezTo>
                <a:cubicBezTo>
                  <a:pt x="35169713" y="-48721"/>
                  <a:pt x="35372878" y="-27436"/>
                  <a:pt x="35117589" y="0"/>
                </a:cubicBezTo>
                <a:cubicBezTo>
                  <a:pt x="35372878" y="-27436"/>
                  <a:pt x="35319830" y="-8596"/>
                  <a:pt x="35396300" y="0"/>
                </a:cubicBezTo>
                <a:cubicBezTo>
                  <a:pt x="35472770" y="8596"/>
                  <a:pt x="36011863" y="-5696"/>
                  <a:pt x="36511144" y="0"/>
                </a:cubicBezTo>
                <a:cubicBezTo>
                  <a:pt x="36011863" y="-5696"/>
                  <a:pt x="36139372" y="-20371"/>
                  <a:pt x="35953722" y="0"/>
                </a:cubicBezTo>
                <a:cubicBezTo>
                  <a:pt x="36139372" y="-20371"/>
                  <a:pt x="36654625" y="-13620"/>
                  <a:pt x="37068566" y="0"/>
                </a:cubicBezTo>
                <a:cubicBezTo>
                  <a:pt x="36654625" y="-13620"/>
                  <a:pt x="36730121" y="6586"/>
                  <a:pt x="36511144" y="0"/>
                </a:cubicBezTo>
                <a:cubicBezTo>
                  <a:pt x="36730121" y="6586"/>
                  <a:pt x="36865495" y="-14401"/>
                  <a:pt x="37207921" y="0"/>
                </a:cubicBezTo>
                <a:cubicBezTo>
                  <a:pt x="37550347" y="14401"/>
                  <a:pt x="37661414" y="-22023"/>
                  <a:pt x="37904699" y="0"/>
                </a:cubicBezTo>
                <a:cubicBezTo>
                  <a:pt x="38147984" y="22023"/>
                  <a:pt x="39079827" y="65527"/>
                  <a:pt x="39437609" y="0"/>
                </a:cubicBezTo>
                <a:cubicBezTo>
                  <a:pt x="39795391" y="-65527"/>
                  <a:pt x="39893007" y="11938"/>
                  <a:pt x="40134387" y="0"/>
                </a:cubicBezTo>
                <a:cubicBezTo>
                  <a:pt x="40375767" y="-11938"/>
                  <a:pt x="40654763" y="-25963"/>
                  <a:pt x="40831164" y="0"/>
                </a:cubicBezTo>
                <a:cubicBezTo>
                  <a:pt x="41007565" y="25963"/>
                  <a:pt x="41494485" y="12869"/>
                  <a:pt x="41806653" y="0"/>
                </a:cubicBezTo>
                <a:cubicBezTo>
                  <a:pt x="41806211" y="23907"/>
                  <a:pt x="41809930" y="36745"/>
                  <a:pt x="41806653" y="69689"/>
                </a:cubicBezTo>
                <a:cubicBezTo>
                  <a:pt x="41858861" y="73146"/>
                  <a:pt x="41910651" y="71464"/>
                  <a:pt x="41946009" y="69689"/>
                </a:cubicBezTo>
                <a:cubicBezTo>
                  <a:pt x="41910651" y="71464"/>
                  <a:pt x="41739919" y="74482"/>
                  <a:pt x="41667297" y="69689"/>
                </a:cubicBezTo>
                <a:cubicBezTo>
                  <a:pt x="41739919" y="74482"/>
                  <a:pt x="42050217" y="74346"/>
                  <a:pt x="42224720" y="69689"/>
                </a:cubicBezTo>
                <a:cubicBezTo>
                  <a:pt x="42050217" y="74346"/>
                  <a:pt x="41477536" y="33127"/>
                  <a:pt x="41109875" y="69689"/>
                </a:cubicBezTo>
                <a:cubicBezTo>
                  <a:pt x="41477536" y="33127"/>
                  <a:pt x="41430157" y="59100"/>
                  <a:pt x="41667297" y="69689"/>
                </a:cubicBezTo>
                <a:cubicBezTo>
                  <a:pt x="41904437" y="80278"/>
                  <a:pt x="41769064" y="70610"/>
                  <a:pt x="41806653" y="69689"/>
                </a:cubicBezTo>
                <a:cubicBezTo>
                  <a:pt x="41844242" y="68768"/>
                  <a:pt x="42177222" y="88431"/>
                  <a:pt x="42364075" y="69689"/>
                </a:cubicBezTo>
                <a:cubicBezTo>
                  <a:pt x="42177222" y="88431"/>
                  <a:pt x="42144522" y="80615"/>
                  <a:pt x="42085364" y="69689"/>
                </a:cubicBezTo>
                <a:cubicBezTo>
                  <a:pt x="42026206" y="58763"/>
                  <a:pt x="41879610" y="68325"/>
                  <a:pt x="41806653" y="69689"/>
                </a:cubicBezTo>
                <a:cubicBezTo>
                  <a:pt x="41733696" y="71053"/>
                  <a:pt x="41400815" y="40536"/>
                  <a:pt x="41109875" y="69689"/>
                </a:cubicBezTo>
                <a:cubicBezTo>
                  <a:pt x="41400815" y="40536"/>
                  <a:pt x="41211524" y="62780"/>
                  <a:pt x="41249231" y="69689"/>
                </a:cubicBezTo>
                <a:cubicBezTo>
                  <a:pt x="41211524" y="62780"/>
                  <a:pt x="41052288" y="70358"/>
                  <a:pt x="40970520" y="69689"/>
                </a:cubicBezTo>
                <a:cubicBezTo>
                  <a:pt x="40888752" y="69020"/>
                  <a:pt x="40547801" y="48872"/>
                  <a:pt x="40273742" y="69689"/>
                </a:cubicBezTo>
                <a:cubicBezTo>
                  <a:pt x="40547801" y="48872"/>
                  <a:pt x="40631396" y="71527"/>
                  <a:pt x="40831164" y="69689"/>
                </a:cubicBezTo>
                <a:cubicBezTo>
                  <a:pt x="40631396" y="71527"/>
                  <a:pt x="40458210" y="35359"/>
                  <a:pt x="40134387" y="69689"/>
                </a:cubicBezTo>
                <a:cubicBezTo>
                  <a:pt x="39810564" y="104019"/>
                  <a:pt x="39993334" y="79229"/>
                  <a:pt x="39855676" y="69689"/>
                </a:cubicBezTo>
                <a:cubicBezTo>
                  <a:pt x="39718018" y="60149"/>
                  <a:pt x="39176391" y="101811"/>
                  <a:pt x="38740832" y="69689"/>
                </a:cubicBezTo>
                <a:cubicBezTo>
                  <a:pt x="38305273" y="37567"/>
                  <a:pt x="38336554" y="66847"/>
                  <a:pt x="38044054" y="69689"/>
                </a:cubicBezTo>
                <a:cubicBezTo>
                  <a:pt x="37751554" y="72531"/>
                  <a:pt x="37541995" y="100255"/>
                  <a:pt x="37347277" y="69689"/>
                </a:cubicBezTo>
                <a:cubicBezTo>
                  <a:pt x="37152559" y="39123"/>
                  <a:pt x="37145704" y="63324"/>
                  <a:pt x="37068566" y="69689"/>
                </a:cubicBezTo>
                <a:cubicBezTo>
                  <a:pt x="36991428" y="76054"/>
                  <a:pt x="36390216" y="120103"/>
                  <a:pt x="35953722" y="69689"/>
                </a:cubicBezTo>
                <a:cubicBezTo>
                  <a:pt x="36390216" y="120103"/>
                  <a:pt x="36035901" y="71792"/>
                  <a:pt x="36093077" y="69689"/>
                </a:cubicBezTo>
                <a:cubicBezTo>
                  <a:pt x="36150254" y="67586"/>
                  <a:pt x="36166701" y="75822"/>
                  <a:pt x="36232433" y="69689"/>
                </a:cubicBezTo>
                <a:cubicBezTo>
                  <a:pt x="36166701" y="75822"/>
                  <a:pt x="35248233" y="140752"/>
                  <a:pt x="34699522" y="69689"/>
                </a:cubicBezTo>
                <a:cubicBezTo>
                  <a:pt x="35248233" y="140752"/>
                  <a:pt x="35015722" y="56791"/>
                  <a:pt x="35256944" y="69689"/>
                </a:cubicBezTo>
                <a:cubicBezTo>
                  <a:pt x="35015722" y="56791"/>
                  <a:pt x="34472606" y="44627"/>
                  <a:pt x="34142100" y="69689"/>
                </a:cubicBezTo>
                <a:cubicBezTo>
                  <a:pt x="33811594" y="94751"/>
                  <a:pt x="33329626" y="89252"/>
                  <a:pt x="33027256" y="69689"/>
                </a:cubicBezTo>
                <a:cubicBezTo>
                  <a:pt x="33329626" y="89252"/>
                  <a:pt x="33346362" y="76565"/>
                  <a:pt x="33584678" y="69689"/>
                </a:cubicBezTo>
                <a:cubicBezTo>
                  <a:pt x="33346362" y="76565"/>
                  <a:pt x="33186196" y="53932"/>
                  <a:pt x="32887900" y="69689"/>
                </a:cubicBezTo>
                <a:cubicBezTo>
                  <a:pt x="32589604" y="85446"/>
                  <a:pt x="31746291" y="90594"/>
                  <a:pt x="31354990" y="69689"/>
                </a:cubicBezTo>
                <a:cubicBezTo>
                  <a:pt x="30963689" y="48785"/>
                  <a:pt x="30216219" y="4146"/>
                  <a:pt x="29822079" y="69689"/>
                </a:cubicBezTo>
                <a:cubicBezTo>
                  <a:pt x="30216219" y="4146"/>
                  <a:pt x="29898910" y="65047"/>
                  <a:pt x="29961435" y="69689"/>
                </a:cubicBezTo>
                <a:cubicBezTo>
                  <a:pt x="30023960" y="74331"/>
                  <a:pt x="30297231" y="95769"/>
                  <a:pt x="30518857" y="69689"/>
                </a:cubicBezTo>
                <a:cubicBezTo>
                  <a:pt x="30740483" y="43609"/>
                  <a:pt x="30845594" y="86956"/>
                  <a:pt x="31076279" y="69689"/>
                </a:cubicBezTo>
                <a:cubicBezTo>
                  <a:pt x="30845594" y="86956"/>
                  <a:pt x="30531813" y="68102"/>
                  <a:pt x="30379501" y="69689"/>
                </a:cubicBezTo>
                <a:cubicBezTo>
                  <a:pt x="30227189" y="71276"/>
                  <a:pt x="29865545" y="58075"/>
                  <a:pt x="29682724" y="69689"/>
                </a:cubicBezTo>
                <a:cubicBezTo>
                  <a:pt x="29499903" y="81303"/>
                  <a:pt x="28823264" y="91051"/>
                  <a:pt x="28149813" y="69689"/>
                </a:cubicBezTo>
                <a:cubicBezTo>
                  <a:pt x="27476362" y="48327"/>
                  <a:pt x="27973531" y="70689"/>
                  <a:pt x="27871102" y="69689"/>
                </a:cubicBezTo>
                <a:cubicBezTo>
                  <a:pt x="27768673" y="68689"/>
                  <a:pt x="27689452" y="75306"/>
                  <a:pt x="27592391" y="69689"/>
                </a:cubicBezTo>
                <a:cubicBezTo>
                  <a:pt x="27495330" y="64072"/>
                  <a:pt x="26768457" y="83306"/>
                  <a:pt x="26477547" y="69689"/>
                </a:cubicBezTo>
                <a:cubicBezTo>
                  <a:pt x="26186637" y="56072"/>
                  <a:pt x="26109043" y="55647"/>
                  <a:pt x="25780769" y="69689"/>
                </a:cubicBezTo>
                <a:cubicBezTo>
                  <a:pt x="25452495" y="83731"/>
                  <a:pt x="24597534" y="68324"/>
                  <a:pt x="24247859" y="69689"/>
                </a:cubicBezTo>
                <a:cubicBezTo>
                  <a:pt x="23898184" y="71055"/>
                  <a:pt x="23368083" y="36919"/>
                  <a:pt x="23133015" y="69689"/>
                </a:cubicBezTo>
                <a:cubicBezTo>
                  <a:pt x="23368083" y="36919"/>
                  <a:pt x="23205607" y="76254"/>
                  <a:pt x="23272370" y="69689"/>
                </a:cubicBezTo>
                <a:cubicBezTo>
                  <a:pt x="23205607" y="76254"/>
                  <a:pt x="23090590" y="82433"/>
                  <a:pt x="22993659" y="69689"/>
                </a:cubicBezTo>
                <a:cubicBezTo>
                  <a:pt x="22896728" y="56945"/>
                  <a:pt x="22056670" y="9504"/>
                  <a:pt x="21460749" y="69689"/>
                </a:cubicBezTo>
                <a:cubicBezTo>
                  <a:pt x="22056670" y="9504"/>
                  <a:pt x="21541377" y="67577"/>
                  <a:pt x="21600104" y="69689"/>
                </a:cubicBezTo>
                <a:cubicBezTo>
                  <a:pt x="21658832" y="71801"/>
                  <a:pt x="21699858" y="72679"/>
                  <a:pt x="21739460" y="69689"/>
                </a:cubicBezTo>
                <a:cubicBezTo>
                  <a:pt x="21779062" y="66699"/>
                  <a:pt x="21833632" y="69241"/>
                  <a:pt x="21878815" y="69689"/>
                </a:cubicBezTo>
                <a:cubicBezTo>
                  <a:pt x="21923999" y="70137"/>
                  <a:pt x="21987376" y="64368"/>
                  <a:pt x="22018171" y="69689"/>
                </a:cubicBezTo>
                <a:cubicBezTo>
                  <a:pt x="21987376" y="64368"/>
                  <a:pt x="21653489" y="43635"/>
                  <a:pt x="21321393" y="69689"/>
                </a:cubicBezTo>
                <a:cubicBezTo>
                  <a:pt x="20989297" y="95743"/>
                  <a:pt x="20801784" y="91973"/>
                  <a:pt x="20624615" y="69689"/>
                </a:cubicBezTo>
                <a:cubicBezTo>
                  <a:pt x="20447446" y="47405"/>
                  <a:pt x="19887701" y="64381"/>
                  <a:pt x="19509771" y="69689"/>
                </a:cubicBezTo>
                <a:cubicBezTo>
                  <a:pt x="19131841" y="74997"/>
                  <a:pt x="18674856" y="46512"/>
                  <a:pt x="18394927" y="69689"/>
                </a:cubicBezTo>
                <a:cubicBezTo>
                  <a:pt x="18114998" y="92866"/>
                  <a:pt x="18224120" y="77760"/>
                  <a:pt x="18116216" y="69689"/>
                </a:cubicBezTo>
                <a:cubicBezTo>
                  <a:pt x="18008312" y="61618"/>
                  <a:pt x="17563765" y="79008"/>
                  <a:pt x="17419439" y="69689"/>
                </a:cubicBezTo>
                <a:cubicBezTo>
                  <a:pt x="17275113" y="60370"/>
                  <a:pt x="17260762" y="72673"/>
                  <a:pt x="17140728" y="69689"/>
                </a:cubicBezTo>
                <a:cubicBezTo>
                  <a:pt x="17260762" y="72673"/>
                  <a:pt x="17241551" y="63586"/>
                  <a:pt x="17280083" y="69689"/>
                </a:cubicBezTo>
                <a:cubicBezTo>
                  <a:pt x="17241551" y="63586"/>
                  <a:pt x="16490620" y="55512"/>
                  <a:pt x="16165239" y="69689"/>
                </a:cubicBezTo>
                <a:cubicBezTo>
                  <a:pt x="15839858" y="83866"/>
                  <a:pt x="15290227" y="35775"/>
                  <a:pt x="15050395" y="69689"/>
                </a:cubicBezTo>
                <a:cubicBezTo>
                  <a:pt x="14810563" y="103603"/>
                  <a:pt x="14876021" y="72980"/>
                  <a:pt x="14771684" y="69689"/>
                </a:cubicBezTo>
                <a:cubicBezTo>
                  <a:pt x="14667347" y="66398"/>
                  <a:pt x="14628081" y="56630"/>
                  <a:pt x="14492973" y="69689"/>
                </a:cubicBezTo>
                <a:cubicBezTo>
                  <a:pt x="14357865" y="82748"/>
                  <a:pt x="13996626" y="38531"/>
                  <a:pt x="13796195" y="69689"/>
                </a:cubicBezTo>
                <a:cubicBezTo>
                  <a:pt x="13595764" y="100847"/>
                  <a:pt x="12622677" y="40688"/>
                  <a:pt x="12263285" y="69689"/>
                </a:cubicBezTo>
                <a:cubicBezTo>
                  <a:pt x="12622677" y="40688"/>
                  <a:pt x="12545390" y="60460"/>
                  <a:pt x="12820707" y="69689"/>
                </a:cubicBezTo>
                <a:cubicBezTo>
                  <a:pt x="13096024" y="78918"/>
                  <a:pt x="12923275" y="68382"/>
                  <a:pt x="12960062" y="69689"/>
                </a:cubicBezTo>
                <a:cubicBezTo>
                  <a:pt x="12996850" y="70996"/>
                  <a:pt x="13048742" y="68782"/>
                  <a:pt x="13099418" y="69689"/>
                </a:cubicBezTo>
                <a:cubicBezTo>
                  <a:pt x="13048742" y="68782"/>
                  <a:pt x="12616136" y="78057"/>
                  <a:pt x="12402640" y="69689"/>
                </a:cubicBezTo>
                <a:cubicBezTo>
                  <a:pt x="12189144" y="61321"/>
                  <a:pt x="12044118" y="82636"/>
                  <a:pt x="11705863" y="69689"/>
                </a:cubicBezTo>
                <a:cubicBezTo>
                  <a:pt x="11367608" y="56742"/>
                  <a:pt x="11505599" y="59734"/>
                  <a:pt x="11427152" y="69689"/>
                </a:cubicBezTo>
                <a:cubicBezTo>
                  <a:pt x="11348705" y="79644"/>
                  <a:pt x="10446361" y="94471"/>
                  <a:pt x="9894241" y="69689"/>
                </a:cubicBezTo>
                <a:cubicBezTo>
                  <a:pt x="9342121" y="44907"/>
                  <a:pt x="8882310" y="104126"/>
                  <a:pt x="8361331" y="69689"/>
                </a:cubicBezTo>
                <a:cubicBezTo>
                  <a:pt x="7840352" y="35253"/>
                  <a:pt x="7556914" y="18156"/>
                  <a:pt x="7246487" y="69689"/>
                </a:cubicBezTo>
                <a:cubicBezTo>
                  <a:pt x="6936060" y="121222"/>
                  <a:pt x="6415416" y="96237"/>
                  <a:pt x="6131642" y="69689"/>
                </a:cubicBezTo>
                <a:cubicBezTo>
                  <a:pt x="5847868" y="43141"/>
                  <a:pt x="5033993" y="140982"/>
                  <a:pt x="4598732" y="69689"/>
                </a:cubicBezTo>
                <a:cubicBezTo>
                  <a:pt x="4163471" y="-1604"/>
                  <a:pt x="4400653" y="75758"/>
                  <a:pt x="4320021" y="69689"/>
                </a:cubicBezTo>
                <a:cubicBezTo>
                  <a:pt x="4239389" y="63620"/>
                  <a:pt x="3643101" y="42914"/>
                  <a:pt x="3205177" y="69689"/>
                </a:cubicBezTo>
                <a:cubicBezTo>
                  <a:pt x="2767253" y="96464"/>
                  <a:pt x="2654040" y="62911"/>
                  <a:pt x="2508399" y="69689"/>
                </a:cubicBezTo>
                <a:cubicBezTo>
                  <a:pt x="2654040" y="62911"/>
                  <a:pt x="2593105" y="74194"/>
                  <a:pt x="2647755" y="69689"/>
                </a:cubicBezTo>
                <a:cubicBezTo>
                  <a:pt x="2702405" y="65184"/>
                  <a:pt x="2984662" y="50797"/>
                  <a:pt x="3205177" y="69689"/>
                </a:cubicBezTo>
                <a:cubicBezTo>
                  <a:pt x="3425692" y="88581"/>
                  <a:pt x="3296160" y="64604"/>
                  <a:pt x="3344532" y="69689"/>
                </a:cubicBezTo>
                <a:cubicBezTo>
                  <a:pt x="3296160" y="64604"/>
                  <a:pt x="2844631" y="67689"/>
                  <a:pt x="2647755" y="69689"/>
                </a:cubicBezTo>
                <a:cubicBezTo>
                  <a:pt x="2450879" y="71689"/>
                  <a:pt x="1942744" y="91327"/>
                  <a:pt x="1532911" y="69689"/>
                </a:cubicBezTo>
                <a:cubicBezTo>
                  <a:pt x="1123078" y="48051"/>
                  <a:pt x="1009578" y="90577"/>
                  <a:pt x="836133" y="69689"/>
                </a:cubicBezTo>
                <a:cubicBezTo>
                  <a:pt x="662688" y="48801"/>
                  <a:pt x="389863" y="76494"/>
                  <a:pt x="0" y="69689"/>
                </a:cubicBezTo>
                <a:cubicBezTo>
                  <a:pt x="-2468" y="51979"/>
                  <a:pt x="-2566" y="14239"/>
                  <a:pt x="0" y="0"/>
                </a:cubicBezTo>
                <a:close/>
              </a:path>
              <a:path w="41806653" h="69689" stroke="0" extrusionOk="0">
                <a:moveTo>
                  <a:pt x="0" y="0"/>
                </a:moveTo>
                <a:cubicBezTo>
                  <a:pt x="-49765" y="3122"/>
                  <a:pt x="-87669" y="-5429"/>
                  <a:pt x="-139356" y="0"/>
                </a:cubicBezTo>
                <a:cubicBezTo>
                  <a:pt x="-191043" y="5429"/>
                  <a:pt x="-518553" y="22588"/>
                  <a:pt x="-696778" y="0"/>
                </a:cubicBezTo>
                <a:cubicBezTo>
                  <a:pt x="-875003" y="-22588"/>
                  <a:pt x="-770875" y="-1947"/>
                  <a:pt x="-836133" y="0"/>
                </a:cubicBezTo>
                <a:cubicBezTo>
                  <a:pt x="-770875" y="-1947"/>
                  <a:pt x="-461678" y="31098"/>
                  <a:pt x="-139356" y="0"/>
                </a:cubicBezTo>
                <a:cubicBezTo>
                  <a:pt x="182966" y="-31098"/>
                  <a:pt x="477249" y="-19158"/>
                  <a:pt x="975489" y="0"/>
                </a:cubicBezTo>
                <a:cubicBezTo>
                  <a:pt x="1473730" y="19158"/>
                  <a:pt x="1748775" y="-61652"/>
                  <a:pt x="2508399" y="0"/>
                </a:cubicBezTo>
                <a:cubicBezTo>
                  <a:pt x="3268023" y="61652"/>
                  <a:pt x="3496313" y="44615"/>
                  <a:pt x="4041310" y="0"/>
                </a:cubicBezTo>
                <a:cubicBezTo>
                  <a:pt x="4586307" y="-44615"/>
                  <a:pt x="4227388" y="4049"/>
                  <a:pt x="4320021" y="0"/>
                </a:cubicBezTo>
                <a:cubicBezTo>
                  <a:pt x="4412654" y="-4049"/>
                  <a:pt x="4882414" y="50990"/>
                  <a:pt x="5434865" y="0"/>
                </a:cubicBezTo>
                <a:cubicBezTo>
                  <a:pt x="5987316" y="-50990"/>
                  <a:pt x="5941879" y="17005"/>
                  <a:pt x="6131642" y="0"/>
                </a:cubicBezTo>
                <a:cubicBezTo>
                  <a:pt x="6321405" y="-17005"/>
                  <a:pt x="6275875" y="-8241"/>
                  <a:pt x="6410353" y="0"/>
                </a:cubicBezTo>
                <a:cubicBezTo>
                  <a:pt x="6544831" y="8241"/>
                  <a:pt x="7062337" y="13969"/>
                  <a:pt x="7525198" y="0"/>
                </a:cubicBezTo>
                <a:cubicBezTo>
                  <a:pt x="7062337" y="13969"/>
                  <a:pt x="7146485" y="-4053"/>
                  <a:pt x="6967776" y="0"/>
                </a:cubicBezTo>
                <a:cubicBezTo>
                  <a:pt x="7146485" y="-4053"/>
                  <a:pt x="7149224" y="9098"/>
                  <a:pt x="7246487" y="0"/>
                </a:cubicBezTo>
                <a:cubicBezTo>
                  <a:pt x="7343750" y="-9098"/>
                  <a:pt x="7643758" y="-28057"/>
                  <a:pt x="7943264" y="0"/>
                </a:cubicBezTo>
                <a:cubicBezTo>
                  <a:pt x="8242770" y="28057"/>
                  <a:pt x="8645822" y="-3248"/>
                  <a:pt x="9058108" y="0"/>
                </a:cubicBezTo>
                <a:cubicBezTo>
                  <a:pt x="9470394" y="3248"/>
                  <a:pt x="9431368" y="-15742"/>
                  <a:pt x="9754886" y="0"/>
                </a:cubicBezTo>
                <a:cubicBezTo>
                  <a:pt x="10078404" y="15742"/>
                  <a:pt x="10674634" y="1242"/>
                  <a:pt x="11287796" y="0"/>
                </a:cubicBezTo>
                <a:cubicBezTo>
                  <a:pt x="10674634" y="1242"/>
                  <a:pt x="10993630" y="114"/>
                  <a:pt x="10730374" y="0"/>
                </a:cubicBezTo>
                <a:cubicBezTo>
                  <a:pt x="10993630" y="114"/>
                  <a:pt x="11287227" y="13467"/>
                  <a:pt x="11427152" y="0"/>
                </a:cubicBezTo>
                <a:cubicBezTo>
                  <a:pt x="11287227" y="13467"/>
                  <a:pt x="11048198" y="19174"/>
                  <a:pt x="10869730" y="0"/>
                </a:cubicBezTo>
                <a:cubicBezTo>
                  <a:pt x="11048198" y="19174"/>
                  <a:pt x="11997266" y="-45819"/>
                  <a:pt x="12402640" y="0"/>
                </a:cubicBezTo>
                <a:cubicBezTo>
                  <a:pt x="11997266" y="-45819"/>
                  <a:pt x="12313170" y="2548"/>
                  <a:pt x="12263285" y="0"/>
                </a:cubicBezTo>
                <a:cubicBezTo>
                  <a:pt x="12213400" y="-2548"/>
                  <a:pt x="11930632" y="-11008"/>
                  <a:pt x="11705863" y="0"/>
                </a:cubicBezTo>
                <a:cubicBezTo>
                  <a:pt x="11930632" y="-11008"/>
                  <a:pt x="12130802" y="18813"/>
                  <a:pt x="12402640" y="0"/>
                </a:cubicBezTo>
                <a:cubicBezTo>
                  <a:pt x="12130802" y="18813"/>
                  <a:pt x="12316098" y="3634"/>
                  <a:pt x="12263285" y="0"/>
                </a:cubicBezTo>
                <a:cubicBezTo>
                  <a:pt x="12316098" y="3634"/>
                  <a:pt x="13041502" y="-51164"/>
                  <a:pt x="13378129" y="0"/>
                </a:cubicBezTo>
                <a:cubicBezTo>
                  <a:pt x="13041502" y="-51164"/>
                  <a:pt x="13298001" y="-3702"/>
                  <a:pt x="13238773" y="0"/>
                </a:cubicBezTo>
                <a:cubicBezTo>
                  <a:pt x="13298001" y="-3702"/>
                  <a:pt x="14298696" y="72899"/>
                  <a:pt x="14771684" y="0"/>
                </a:cubicBezTo>
                <a:cubicBezTo>
                  <a:pt x="14298696" y="72899"/>
                  <a:pt x="14694956" y="594"/>
                  <a:pt x="14632329" y="0"/>
                </a:cubicBezTo>
                <a:cubicBezTo>
                  <a:pt x="14569703" y="-594"/>
                  <a:pt x="14558419" y="2838"/>
                  <a:pt x="14492973" y="0"/>
                </a:cubicBezTo>
                <a:cubicBezTo>
                  <a:pt x="14558419" y="2838"/>
                  <a:pt x="15300225" y="-55107"/>
                  <a:pt x="15607817" y="0"/>
                </a:cubicBezTo>
                <a:cubicBezTo>
                  <a:pt x="15915409" y="55107"/>
                  <a:pt x="16459100" y="-25200"/>
                  <a:pt x="17140728" y="0"/>
                </a:cubicBezTo>
                <a:cubicBezTo>
                  <a:pt x="16459100" y="-25200"/>
                  <a:pt x="16760135" y="18027"/>
                  <a:pt x="16583306" y="0"/>
                </a:cubicBezTo>
                <a:cubicBezTo>
                  <a:pt x="16760135" y="18027"/>
                  <a:pt x="17297456" y="-30770"/>
                  <a:pt x="17698150" y="0"/>
                </a:cubicBezTo>
                <a:cubicBezTo>
                  <a:pt x="18098844" y="30770"/>
                  <a:pt x="17861121" y="-537"/>
                  <a:pt x="17976861" y="0"/>
                </a:cubicBezTo>
                <a:cubicBezTo>
                  <a:pt x="18092601" y="537"/>
                  <a:pt x="18191684" y="9546"/>
                  <a:pt x="18255572" y="0"/>
                </a:cubicBezTo>
                <a:cubicBezTo>
                  <a:pt x="18319460" y="-9546"/>
                  <a:pt x="18812385" y="-7918"/>
                  <a:pt x="18952349" y="0"/>
                </a:cubicBezTo>
                <a:cubicBezTo>
                  <a:pt x="19092313" y="7918"/>
                  <a:pt x="19558784" y="23622"/>
                  <a:pt x="20067193" y="0"/>
                </a:cubicBezTo>
                <a:cubicBezTo>
                  <a:pt x="19558784" y="23622"/>
                  <a:pt x="19651630" y="-15862"/>
                  <a:pt x="19509771" y="0"/>
                </a:cubicBezTo>
                <a:cubicBezTo>
                  <a:pt x="19367912" y="15862"/>
                  <a:pt x="19148128" y="962"/>
                  <a:pt x="18952349" y="0"/>
                </a:cubicBezTo>
                <a:cubicBezTo>
                  <a:pt x="18756570" y="-962"/>
                  <a:pt x="18536458" y="-9452"/>
                  <a:pt x="18394927" y="0"/>
                </a:cubicBezTo>
                <a:cubicBezTo>
                  <a:pt x="18253396" y="9452"/>
                  <a:pt x="18283872" y="2523"/>
                  <a:pt x="18255572" y="0"/>
                </a:cubicBezTo>
                <a:cubicBezTo>
                  <a:pt x="18227272" y="-2523"/>
                  <a:pt x="18168062" y="6207"/>
                  <a:pt x="18116216" y="0"/>
                </a:cubicBezTo>
                <a:cubicBezTo>
                  <a:pt x="18064370" y="-6207"/>
                  <a:pt x="18013915" y="2549"/>
                  <a:pt x="17976861" y="0"/>
                </a:cubicBezTo>
                <a:cubicBezTo>
                  <a:pt x="17939808" y="-2549"/>
                  <a:pt x="17876374" y="4708"/>
                  <a:pt x="17837505" y="0"/>
                </a:cubicBezTo>
                <a:cubicBezTo>
                  <a:pt x="17798636" y="-4708"/>
                  <a:pt x="17738769" y="-6597"/>
                  <a:pt x="17698150" y="0"/>
                </a:cubicBezTo>
                <a:cubicBezTo>
                  <a:pt x="17738769" y="-6597"/>
                  <a:pt x="18256971" y="7934"/>
                  <a:pt x="18812994" y="0"/>
                </a:cubicBezTo>
                <a:cubicBezTo>
                  <a:pt x="18256971" y="7934"/>
                  <a:pt x="18737886" y="-5162"/>
                  <a:pt x="18673638" y="0"/>
                </a:cubicBezTo>
                <a:cubicBezTo>
                  <a:pt x="18609390" y="5162"/>
                  <a:pt x="18246798" y="-21580"/>
                  <a:pt x="18116216" y="0"/>
                </a:cubicBezTo>
                <a:cubicBezTo>
                  <a:pt x="18246798" y="-21580"/>
                  <a:pt x="18300153" y="4979"/>
                  <a:pt x="18394927" y="0"/>
                </a:cubicBezTo>
                <a:cubicBezTo>
                  <a:pt x="18489701" y="-4979"/>
                  <a:pt x="18924195" y="-11885"/>
                  <a:pt x="19091705" y="0"/>
                </a:cubicBezTo>
                <a:cubicBezTo>
                  <a:pt x="19259215" y="11885"/>
                  <a:pt x="19261446" y="6889"/>
                  <a:pt x="19370416" y="0"/>
                </a:cubicBezTo>
                <a:cubicBezTo>
                  <a:pt x="19261446" y="6889"/>
                  <a:pt x="19267431" y="5674"/>
                  <a:pt x="19231060" y="0"/>
                </a:cubicBezTo>
                <a:cubicBezTo>
                  <a:pt x="19267431" y="5674"/>
                  <a:pt x="20111198" y="23518"/>
                  <a:pt x="20763971" y="0"/>
                </a:cubicBezTo>
                <a:cubicBezTo>
                  <a:pt x="21416744" y="-23518"/>
                  <a:pt x="21119332" y="-11915"/>
                  <a:pt x="21460749" y="0"/>
                </a:cubicBezTo>
                <a:cubicBezTo>
                  <a:pt x="21802166" y="11915"/>
                  <a:pt x="22244714" y="-2158"/>
                  <a:pt x="22575593" y="0"/>
                </a:cubicBezTo>
                <a:cubicBezTo>
                  <a:pt x="22244714" y="-2158"/>
                  <a:pt x="22231893" y="-18365"/>
                  <a:pt x="22018171" y="0"/>
                </a:cubicBezTo>
                <a:cubicBezTo>
                  <a:pt x="21804449" y="18365"/>
                  <a:pt x="21915301" y="-2108"/>
                  <a:pt x="21878815" y="0"/>
                </a:cubicBezTo>
                <a:cubicBezTo>
                  <a:pt x="21915301" y="-2108"/>
                  <a:pt x="22297794" y="25953"/>
                  <a:pt x="22575593" y="0"/>
                </a:cubicBezTo>
                <a:cubicBezTo>
                  <a:pt x="22853392" y="-25953"/>
                  <a:pt x="23420091" y="-1185"/>
                  <a:pt x="23690437" y="0"/>
                </a:cubicBezTo>
                <a:cubicBezTo>
                  <a:pt x="23420091" y="-1185"/>
                  <a:pt x="23251329" y="-11032"/>
                  <a:pt x="23133015" y="0"/>
                </a:cubicBezTo>
                <a:cubicBezTo>
                  <a:pt x="23014701" y="11032"/>
                  <a:pt x="22751633" y="-3227"/>
                  <a:pt x="22575593" y="0"/>
                </a:cubicBezTo>
                <a:cubicBezTo>
                  <a:pt x="22751633" y="-3227"/>
                  <a:pt x="23090456" y="29140"/>
                  <a:pt x="23272370" y="0"/>
                </a:cubicBezTo>
                <a:cubicBezTo>
                  <a:pt x="23090456" y="29140"/>
                  <a:pt x="22938670" y="7327"/>
                  <a:pt x="22714948" y="0"/>
                </a:cubicBezTo>
                <a:cubicBezTo>
                  <a:pt x="22938670" y="7327"/>
                  <a:pt x="23103117" y="17455"/>
                  <a:pt x="23411726" y="0"/>
                </a:cubicBezTo>
                <a:cubicBezTo>
                  <a:pt x="23720335" y="-17455"/>
                  <a:pt x="24300816" y="-1562"/>
                  <a:pt x="24526570" y="0"/>
                </a:cubicBezTo>
                <a:cubicBezTo>
                  <a:pt x="24752324" y="1562"/>
                  <a:pt x="24882875" y="-3659"/>
                  <a:pt x="25223347" y="0"/>
                </a:cubicBezTo>
                <a:cubicBezTo>
                  <a:pt x="25563819" y="3659"/>
                  <a:pt x="25864440" y="35605"/>
                  <a:pt x="26338191" y="0"/>
                </a:cubicBezTo>
                <a:cubicBezTo>
                  <a:pt x="26811942" y="-35605"/>
                  <a:pt x="27057483" y="-12596"/>
                  <a:pt x="27453035" y="0"/>
                </a:cubicBezTo>
                <a:cubicBezTo>
                  <a:pt x="27057483" y="-12596"/>
                  <a:pt x="27138164" y="-4015"/>
                  <a:pt x="26895613" y="0"/>
                </a:cubicBezTo>
                <a:cubicBezTo>
                  <a:pt x="26653062" y="4015"/>
                  <a:pt x="26805548" y="-2636"/>
                  <a:pt x="26756258" y="0"/>
                </a:cubicBezTo>
                <a:cubicBezTo>
                  <a:pt x="26805548" y="-2636"/>
                  <a:pt x="26953520" y="-4334"/>
                  <a:pt x="27034969" y="0"/>
                </a:cubicBezTo>
                <a:cubicBezTo>
                  <a:pt x="27116418" y="4334"/>
                  <a:pt x="27416273" y="14979"/>
                  <a:pt x="27731746" y="0"/>
                </a:cubicBezTo>
                <a:cubicBezTo>
                  <a:pt x="28047219" y="-14979"/>
                  <a:pt x="28902243" y="-75276"/>
                  <a:pt x="29264657" y="0"/>
                </a:cubicBezTo>
                <a:cubicBezTo>
                  <a:pt x="29627071" y="75276"/>
                  <a:pt x="30063111" y="14982"/>
                  <a:pt x="30379501" y="0"/>
                </a:cubicBezTo>
                <a:cubicBezTo>
                  <a:pt x="30695891" y="-14982"/>
                  <a:pt x="30894468" y="14807"/>
                  <a:pt x="31076279" y="0"/>
                </a:cubicBezTo>
                <a:cubicBezTo>
                  <a:pt x="31258090" y="-14807"/>
                  <a:pt x="31691206" y="-20489"/>
                  <a:pt x="32191123" y="0"/>
                </a:cubicBezTo>
                <a:cubicBezTo>
                  <a:pt x="32691040" y="20489"/>
                  <a:pt x="33082017" y="40224"/>
                  <a:pt x="33724033" y="0"/>
                </a:cubicBezTo>
                <a:cubicBezTo>
                  <a:pt x="34366049" y="-40224"/>
                  <a:pt x="33908789" y="2203"/>
                  <a:pt x="34002744" y="0"/>
                </a:cubicBezTo>
                <a:cubicBezTo>
                  <a:pt x="34096699" y="-2203"/>
                  <a:pt x="34673993" y="3166"/>
                  <a:pt x="35117589" y="0"/>
                </a:cubicBezTo>
                <a:cubicBezTo>
                  <a:pt x="35561186" y="-3166"/>
                  <a:pt x="36288481" y="73324"/>
                  <a:pt x="36650499" y="0"/>
                </a:cubicBezTo>
                <a:cubicBezTo>
                  <a:pt x="36288481" y="73324"/>
                  <a:pt x="36564919" y="-2709"/>
                  <a:pt x="36511144" y="0"/>
                </a:cubicBezTo>
                <a:cubicBezTo>
                  <a:pt x="36564919" y="-2709"/>
                  <a:pt x="37127024" y="-27191"/>
                  <a:pt x="37625988" y="0"/>
                </a:cubicBezTo>
                <a:cubicBezTo>
                  <a:pt x="37127024" y="-27191"/>
                  <a:pt x="37533219" y="782"/>
                  <a:pt x="37486632" y="0"/>
                </a:cubicBezTo>
                <a:cubicBezTo>
                  <a:pt x="37440045" y="-782"/>
                  <a:pt x="37080593" y="-18152"/>
                  <a:pt x="36929210" y="0"/>
                </a:cubicBezTo>
                <a:cubicBezTo>
                  <a:pt x="37080593" y="-18152"/>
                  <a:pt x="37435544" y="30041"/>
                  <a:pt x="37625988" y="0"/>
                </a:cubicBezTo>
                <a:cubicBezTo>
                  <a:pt x="37435544" y="30041"/>
                  <a:pt x="37233955" y="12424"/>
                  <a:pt x="37068566" y="0"/>
                </a:cubicBezTo>
                <a:cubicBezTo>
                  <a:pt x="37233955" y="12424"/>
                  <a:pt x="37720318" y="-49588"/>
                  <a:pt x="38183410" y="0"/>
                </a:cubicBezTo>
                <a:cubicBezTo>
                  <a:pt x="38646502" y="49588"/>
                  <a:pt x="38359964" y="-2491"/>
                  <a:pt x="38462121" y="0"/>
                </a:cubicBezTo>
                <a:cubicBezTo>
                  <a:pt x="38564278" y="2491"/>
                  <a:pt x="38967454" y="34453"/>
                  <a:pt x="39158898" y="0"/>
                </a:cubicBezTo>
                <a:cubicBezTo>
                  <a:pt x="38967454" y="34453"/>
                  <a:pt x="39072748" y="2544"/>
                  <a:pt x="39019543" y="0"/>
                </a:cubicBezTo>
                <a:cubicBezTo>
                  <a:pt x="39072748" y="2544"/>
                  <a:pt x="39440495" y="27049"/>
                  <a:pt x="39716320" y="0"/>
                </a:cubicBezTo>
                <a:cubicBezTo>
                  <a:pt x="39992145" y="-27049"/>
                  <a:pt x="40581012" y="-12264"/>
                  <a:pt x="40831164" y="0"/>
                </a:cubicBezTo>
                <a:cubicBezTo>
                  <a:pt x="41081316" y="12264"/>
                  <a:pt x="40982216" y="8279"/>
                  <a:pt x="41109875" y="0"/>
                </a:cubicBezTo>
                <a:cubicBezTo>
                  <a:pt x="41237534" y="-8279"/>
                  <a:pt x="41603246" y="-33382"/>
                  <a:pt x="41806653" y="0"/>
                </a:cubicBezTo>
                <a:cubicBezTo>
                  <a:pt x="41808446" y="28538"/>
                  <a:pt x="41804841" y="52603"/>
                  <a:pt x="41806653" y="69689"/>
                </a:cubicBezTo>
                <a:cubicBezTo>
                  <a:pt x="41423705" y="59382"/>
                  <a:pt x="41022688" y="41775"/>
                  <a:pt x="40273742" y="69689"/>
                </a:cubicBezTo>
                <a:cubicBezTo>
                  <a:pt x="39524796" y="97603"/>
                  <a:pt x="39820762" y="80847"/>
                  <a:pt x="39576965" y="69689"/>
                </a:cubicBezTo>
                <a:cubicBezTo>
                  <a:pt x="39820762" y="80847"/>
                  <a:pt x="39649797" y="67717"/>
                  <a:pt x="39716320" y="69689"/>
                </a:cubicBezTo>
                <a:cubicBezTo>
                  <a:pt x="39649797" y="67717"/>
                  <a:pt x="38945857" y="25439"/>
                  <a:pt x="38601476" y="69689"/>
                </a:cubicBezTo>
                <a:cubicBezTo>
                  <a:pt x="38257095" y="113939"/>
                  <a:pt x="37895737" y="75117"/>
                  <a:pt x="37486632" y="69689"/>
                </a:cubicBezTo>
                <a:cubicBezTo>
                  <a:pt x="37077527" y="64261"/>
                  <a:pt x="37087942" y="75841"/>
                  <a:pt x="36789855" y="69689"/>
                </a:cubicBezTo>
                <a:cubicBezTo>
                  <a:pt x="37087942" y="75841"/>
                  <a:pt x="36874005" y="63447"/>
                  <a:pt x="36929210" y="69689"/>
                </a:cubicBezTo>
                <a:cubicBezTo>
                  <a:pt x="36874005" y="63447"/>
                  <a:pt x="36779227" y="67495"/>
                  <a:pt x="36650499" y="69689"/>
                </a:cubicBezTo>
                <a:cubicBezTo>
                  <a:pt x="36521771" y="71883"/>
                  <a:pt x="35883768" y="3393"/>
                  <a:pt x="35117589" y="69689"/>
                </a:cubicBezTo>
                <a:cubicBezTo>
                  <a:pt x="35883768" y="3393"/>
                  <a:pt x="35213133" y="70592"/>
                  <a:pt x="35256944" y="69689"/>
                </a:cubicBezTo>
                <a:cubicBezTo>
                  <a:pt x="35213133" y="70592"/>
                  <a:pt x="35072032" y="56928"/>
                  <a:pt x="34978233" y="69689"/>
                </a:cubicBezTo>
                <a:cubicBezTo>
                  <a:pt x="35072032" y="56928"/>
                  <a:pt x="35085763" y="71319"/>
                  <a:pt x="35117589" y="69689"/>
                </a:cubicBezTo>
                <a:cubicBezTo>
                  <a:pt x="35085763" y="71319"/>
                  <a:pt x="34918236" y="69470"/>
                  <a:pt x="34838878" y="69689"/>
                </a:cubicBezTo>
                <a:cubicBezTo>
                  <a:pt x="34759520" y="69908"/>
                  <a:pt x="34038531" y="130330"/>
                  <a:pt x="33305967" y="69689"/>
                </a:cubicBezTo>
                <a:cubicBezTo>
                  <a:pt x="32573403" y="9048"/>
                  <a:pt x="33084447" y="65173"/>
                  <a:pt x="33027256" y="69689"/>
                </a:cubicBezTo>
                <a:cubicBezTo>
                  <a:pt x="32970065" y="74205"/>
                  <a:pt x="32589602" y="57649"/>
                  <a:pt x="32330478" y="69689"/>
                </a:cubicBezTo>
                <a:cubicBezTo>
                  <a:pt x="32071354" y="81729"/>
                  <a:pt x="32152996" y="59389"/>
                  <a:pt x="32051767" y="69689"/>
                </a:cubicBezTo>
                <a:cubicBezTo>
                  <a:pt x="31950538" y="79989"/>
                  <a:pt x="31844301" y="75905"/>
                  <a:pt x="31773056" y="69689"/>
                </a:cubicBezTo>
                <a:cubicBezTo>
                  <a:pt x="31701811" y="63473"/>
                  <a:pt x="30873696" y="24754"/>
                  <a:pt x="30240146" y="69689"/>
                </a:cubicBezTo>
                <a:cubicBezTo>
                  <a:pt x="30873696" y="24754"/>
                  <a:pt x="30320962" y="68337"/>
                  <a:pt x="30379501" y="69689"/>
                </a:cubicBezTo>
                <a:cubicBezTo>
                  <a:pt x="30438041" y="71041"/>
                  <a:pt x="30743797" y="81330"/>
                  <a:pt x="30936923" y="69689"/>
                </a:cubicBezTo>
                <a:cubicBezTo>
                  <a:pt x="31130049" y="58048"/>
                  <a:pt x="31027581" y="64177"/>
                  <a:pt x="31076279" y="69689"/>
                </a:cubicBezTo>
                <a:cubicBezTo>
                  <a:pt x="31124977" y="75201"/>
                  <a:pt x="31184270" y="65524"/>
                  <a:pt x="31215634" y="69689"/>
                </a:cubicBezTo>
                <a:cubicBezTo>
                  <a:pt x="31184270" y="65524"/>
                  <a:pt x="30224525" y="36772"/>
                  <a:pt x="29682724" y="69689"/>
                </a:cubicBezTo>
                <a:cubicBezTo>
                  <a:pt x="29140923" y="102607"/>
                  <a:pt x="29526444" y="67515"/>
                  <a:pt x="29404013" y="69689"/>
                </a:cubicBezTo>
                <a:cubicBezTo>
                  <a:pt x="29281582" y="71863"/>
                  <a:pt x="29248194" y="66203"/>
                  <a:pt x="29125302" y="69689"/>
                </a:cubicBezTo>
                <a:cubicBezTo>
                  <a:pt x="29002410" y="73175"/>
                  <a:pt x="28294847" y="76821"/>
                  <a:pt x="27592391" y="69689"/>
                </a:cubicBezTo>
                <a:cubicBezTo>
                  <a:pt x="26889935" y="62557"/>
                  <a:pt x="27441366" y="81978"/>
                  <a:pt x="27313680" y="69689"/>
                </a:cubicBezTo>
                <a:cubicBezTo>
                  <a:pt x="27185994" y="57400"/>
                  <a:pt x="27106863" y="64146"/>
                  <a:pt x="27034969" y="69689"/>
                </a:cubicBezTo>
                <a:cubicBezTo>
                  <a:pt x="27106863" y="64146"/>
                  <a:pt x="27110090" y="69989"/>
                  <a:pt x="27174324" y="69689"/>
                </a:cubicBezTo>
                <a:cubicBezTo>
                  <a:pt x="27238559" y="69389"/>
                  <a:pt x="27280198" y="66072"/>
                  <a:pt x="27313680" y="69689"/>
                </a:cubicBezTo>
                <a:cubicBezTo>
                  <a:pt x="27280198" y="66072"/>
                  <a:pt x="26415184" y="98280"/>
                  <a:pt x="25780769" y="69689"/>
                </a:cubicBezTo>
                <a:cubicBezTo>
                  <a:pt x="25146354" y="41098"/>
                  <a:pt x="25402415" y="87022"/>
                  <a:pt x="25083992" y="69689"/>
                </a:cubicBezTo>
                <a:cubicBezTo>
                  <a:pt x="24765569" y="52356"/>
                  <a:pt x="24138449" y="94954"/>
                  <a:pt x="23551081" y="69689"/>
                </a:cubicBezTo>
                <a:cubicBezTo>
                  <a:pt x="24138449" y="94954"/>
                  <a:pt x="23627552" y="72106"/>
                  <a:pt x="23690437" y="69689"/>
                </a:cubicBezTo>
                <a:cubicBezTo>
                  <a:pt x="23627552" y="72106"/>
                  <a:pt x="23085389" y="80887"/>
                  <a:pt x="22575593" y="69689"/>
                </a:cubicBezTo>
                <a:cubicBezTo>
                  <a:pt x="22065797" y="58491"/>
                  <a:pt x="21523385" y="124074"/>
                  <a:pt x="21042682" y="69689"/>
                </a:cubicBezTo>
                <a:cubicBezTo>
                  <a:pt x="20561979" y="15304"/>
                  <a:pt x="20249319" y="126198"/>
                  <a:pt x="19509771" y="69689"/>
                </a:cubicBezTo>
                <a:cubicBezTo>
                  <a:pt x="18770223" y="13180"/>
                  <a:pt x="18948187" y="76759"/>
                  <a:pt x="18394927" y="69689"/>
                </a:cubicBezTo>
                <a:cubicBezTo>
                  <a:pt x="17841667" y="62619"/>
                  <a:pt x="17708026" y="85435"/>
                  <a:pt x="17280083" y="69689"/>
                </a:cubicBezTo>
                <a:cubicBezTo>
                  <a:pt x="17708026" y="85435"/>
                  <a:pt x="17353570" y="64028"/>
                  <a:pt x="17419439" y="69689"/>
                </a:cubicBezTo>
                <a:cubicBezTo>
                  <a:pt x="17353570" y="64028"/>
                  <a:pt x="16249830" y="25722"/>
                  <a:pt x="15886528" y="69689"/>
                </a:cubicBezTo>
                <a:cubicBezTo>
                  <a:pt x="15523226" y="113656"/>
                  <a:pt x="14953779" y="122697"/>
                  <a:pt x="14353618" y="69689"/>
                </a:cubicBezTo>
                <a:cubicBezTo>
                  <a:pt x="14953779" y="122697"/>
                  <a:pt x="14464159" y="76530"/>
                  <a:pt x="14492973" y="69689"/>
                </a:cubicBezTo>
                <a:cubicBezTo>
                  <a:pt x="14521787" y="62848"/>
                  <a:pt x="14899788" y="51089"/>
                  <a:pt x="15050395" y="69689"/>
                </a:cubicBezTo>
                <a:cubicBezTo>
                  <a:pt x="15201002" y="88289"/>
                  <a:pt x="15454718" y="47974"/>
                  <a:pt x="15607817" y="69689"/>
                </a:cubicBezTo>
                <a:cubicBezTo>
                  <a:pt x="15760916" y="91404"/>
                  <a:pt x="15915175" y="46525"/>
                  <a:pt x="16165239" y="69689"/>
                </a:cubicBezTo>
                <a:cubicBezTo>
                  <a:pt x="16415303" y="92853"/>
                  <a:pt x="16254922" y="68243"/>
                  <a:pt x="16304595" y="69689"/>
                </a:cubicBezTo>
                <a:cubicBezTo>
                  <a:pt x="16254922" y="68243"/>
                  <a:pt x="15933773" y="50001"/>
                  <a:pt x="15607817" y="69689"/>
                </a:cubicBezTo>
                <a:cubicBezTo>
                  <a:pt x="15933773" y="50001"/>
                  <a:pt x="15692315" y="63819"/>
                  <a:pt x="15747173" y="69689"/>
                </a:cubicBezTo>
                <a:cubicBezTo>
                  <a:pt x="15692315" y="63819"/>
                  <a:pt x="15066478" y="43462"/>
                  <a:pt x="14632329" y="69689"/>
                </a:cubicBezTo>
                <a:cubicBezTo>
                  <a:pt x="14198180" y="95916"/>
                  <a:pt x="14259973" y="72378"/>
                  <a:pt x="13935551" y="69689"/>
                </a:cubicBezTo>
                <a:cubicBezTo>
                  <a:pt x="14259973" y="72378"/>
                  <a:pt x="14300789" y="44150"/>
                  <a:pt x="14492973" y="69689"/>
                </a:cubicBezTo>
                <a:cubicBezTo>
                  <a:pt x="14685157" y="95228"/>
                  <a:pt x="14589592" y="67908"/>
                  <a:pt x="14632329" y="69689"/>
                </a:cubicBezTo>
                <a:cubicBezTo>
                  <a:pt x="14675066" y="71470"/>
                  <a:pt x="14722283" y="68562"/>
                  <a:pt x="14771684" y="69689"/>
                </a:cubicBezTo>
                <a:cubicBezTo>
                  <a:pt x="14821085" y="70816"/>
                  <a:pt x="14874647" y="62902"/>
                  <a:pt x="14911040" y="69689"/>
                </a:cubicBezTo>
                <a:cubicBezTo>
                  <a:pt x="14947433" y="76476"/>
                  <a:pt x="15333855" y="59123"/>
                  <a:pt x="15468462" y="69689"/>
                </a:cubicBezTo>
                <a:cubicBezTo>
                  <a:pt x="15333855" y="59123"/>
                  <a:pt x="14265658" y="-1231"/>
                  <a:pt x="13935551" y="69689"/>
                </a:cubicBezTo>
                <a:cubicBezTo>
                  <a:pt x="14265658" y="-1231"/>
                  <a:pt x="14302283" y="94239"/>
                  <a:pt x="14492973" y="69689"/>
                </a:cubicBezTo>
                <a:cubicBezTo>
                  <a:pt x="14302283" y="94239"/>
                  <a:pt x="14272987" y="76554"/>
                  <a:pt x="14214262" y="69689"/>
                </a:cubicBezTo>
                <a:cubicBezTo>
                  <a:pt x="14272987" y="76554"/>
                  <a:pt x="14290791" y="68906"/>
                  <a:pt x="14353618" y="69689"/>
                </a:cubicBezTo>
                <a:cubicBezTo>
                  <a:pt x="14290791" y="68906"/>
                  <a:pt x="13966164" y="97165"/>
                  <a:pt x="13656840" y="69689"/>
                </a:cubicBezTo>
                <a:cubicBezTo>
                  <a:pt x="13966164" y="97165"/>
                  <a:pt x="13992103" y="82869"/>
                  <a:pt x="14214262" y="69689"/>
                </a:cubicBezTo>
                <a:cubicBezTo>
                  <a:pt x="13992103" y="82869"/>
                  <a:pt x="14065601" y="65014"/>
                  <a:pt x="13935551" y="69689"/>
                </a:cubicBezTo>
                <a:cubicBezTo>
                  <a:pt x="14065601" y="65014"/>
                  <a:pt x="14022755" y="71887"/>
                  <a:pt x="14074907" y="69689"/>
                </a:cubicBezTo>
                <a:cubicBezTo>
                  <a:pt x="14022755" y="71887"/>
                  <a:pt x="13257042" y="37518"/>
                  <a:pt x="12541996" y="69689"/>
                </a:cubicBezTo>
                <a:cubicBezTo>
                  <a:pt x="11826950" y="101860"/>
                  <a:pt x="11753292" y="86156"/>
                  <a:pt x="11427152" y="69689"/>
                </a:cubicBezTo>
                <a:cubicBezTo>
                  <a:pt x="11753292" y="86156"/>
                  <a:pt x="11519411" y="70770"/>
                  <a:pt x="11566507" y="69689"/>
                </a:cubicBezTo>
                <a:cubicBezTo>
                  <a:pt x="11519411" y="70770"/>
                  <a:pt x="11145218" y="90725"/>
                  <a:pt x="10869730" y="69689"/>
                </a:cubicBezTo>
                <a:cubicBezTo>
                  <a:pt x="10594242" y="48653"/>
                  <a:pt x="10401634" y="90216"/>
                  <a:pt x="10172952" y="69689"/>
                </a:cubicBezTo>
                <a:cubicBezTo>
                  <a:pt x="9944270" y="49162"/>
                  <a:pt x="9252439" y="58036"/>
                  <a:pt x="8640042" y="69689"/>
                </a:cubicBezTo>
                <a:cubicBezTo>
                  <a:pt x="9252439" y="58036"/>
                  <a:pt x="9078404" y="43586"/>
                  <a:pt x="9197464" y="69689"/>
                </a:cubicBezTo>
                <a:cubicBezTo>
                  <a:pt x="9078404" y="43586"/>
                  <a:pt x="8702979" y="52208"/>
                  <a:pt x="8500686" y="69689"/>
                </a:cubicBezTo>
                <a:cubicBezTo>
                  <a:pt x="8702979" y="52208"/>
                  <a:pt x="8576476" y="75162"/>
                  <a:pt x="8640042" y="69689"/>
                </a:cubicBezTo>
                <a:cubicBezTo>
                  <a:pt x="8703608" y="64216"/>
                  <a:pt x="8937050" y="46496"/>
                  <a:pt x="9197464" y="69689"/>
                </a:cubicBezTo>
                <a:cubicBezTo>
                  <a:pt x="8937050" y="46496"/>
                  <a:pt x="8996532" y="64884"/>
                  <a:pt x="8918753" y="69689"/>
                </a:cubicBezTo>
                <a:cubicBezTo>
                  <a:pt x="8840974" y="74494"/>
                  <a:pt x="8308131" y="16836"/>
                  <a:pt x="7803909" y="69689"/>
                </a:cubicBezTo>
                <a:cubicBezTo>
                  <a:pt x="7299687" y="122542"/>
                  <a:pt x="7074631" y="18649"/>
                  <a:pt x="6689064" y="69689"/>
                </a:cubicBezTo>
                <a:cubicBezTo>
                  <a:pt x="6303497" y="120729"/>
                  <a:pt x="5850279" y="87838"/>
                  <a:pt x="5574220" y="69689"/>
                </a:cubicBezTo>
                <a:cubicBezTo>
                  <a:pt x="5850279" y="87838"/>
                  <a:pt x="5983025" y="47114"/>
                  <a:pt x="6131642" y="69689"/>
                </a:cubicBezTo>
                <a:cubicBezTo>
                  <a:pt x="6280259" y="92264"/>
                  <a:pt x="6212841" y="63827"/>
                  <a:pt x="6270998" y="69689"/>
                </a:cubicBezTo>
                <a:cubicBezTo>
                  <a:pt x="6329155" y="75551"/>
                  <a:pt x="6372436" y="71454"/>
                  <a:pt x="6410353" y="69689"/>
                </a:cubicBezTo>
                <a:cubicBezTo>
                  <a:pt x="6448270" y="67924"/>
                  <a:pt x="6504497" y="68653"/>
                  <a:pt x="6549709" y="69689"/>
                </a:cubicBezTo>
                <a:cubicBezTo>
                  <a:pt x="6594921" y="70725"/>
                  <a:pt x="6619897" y="74783"/>
                  <a:pt x="6689064" y="69689"/>
                </a:cubicBezTo>
                <a:cubicBezTo>
                  <a:pt x="6758231" y="64595"/>
                  <a:pt x="7100936" y="81834"/>
                  <a:pt x="7246487" y="69689"/>
                </a:cubicBezTo>
                <a:cubicBezTo>
                  <a:pt x="7100936" y="81834"/>
                  <a:pt x="6508927" y="59008"/>
                  <a:pt x="6131642" y="69689"/>
                </a:cubicBezTo>
                <a:cubicBezTo>
                  <a:pt x="5754358" y="80370"/>
                  <a:pt x="5972537" y="61321"/>
                  <a:pt x="5852931" y="69689"/>
                </a:cubicBezTo>
                <a:cubicBezTo>
                  <a:pt x="5733325" y="78057"/>
                  <a:pt x="5273489" y="75672"/>
                  <a:pt x="4738087" y="69689"/>
                </a:cubicBezTo>
                <a:cubicBezTo>
                  <a:pt x="4202685" y="63706"/>
                  <a:pt x="3827359" y="78151"/>
                  <a:pt x="3205177" y="69689"/>
                </a:cubicBezTo>
                <a:cubicBezTo>
                  <a:pt x="2582995" y="61228"/>
                  <a:pt x="2990640" y="66159"/>
                  <a:pt x="2926466" y="69689"/>
                </a:cubicBezTo>
                <a:cubicBezTo>
                  <a:pt x="2862292" y="73219"/>
                  <a:pt x="2149781" y="22307"/>
                  <a:pt x="1811622" y="69689"/>
                </a:cubicBezTo>
                <a:cubicBezTo>
                  <a:pt x="1473463" y="117071"/>
                  <a:pt x="959348" y="81737"/>
                  <a:pt x="696778" y="69689"/>
                </a:cubicBezTo>
                <a:cubicBezTo>
                  <a:pt x="959348" y="81737"/>
                  <a:pt x="791376" y="76450"/>
                  <a:pt x="836133" y="69689"/>
                </a:cubicBezTo>
                <a:cubicBezTo>
                  <a:pt x="791376" y="76450"/>
                  <a:pt x="394818" y="79109"/>
                  <a:pt x="0" y="69689"/>
                </a:cubicBezTo>
                <a:cubicBezTo>
                  <a:pt x="-1947" y="52563"/>
                  <a:pt x="-2030" y="1414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063302-2F9E-7BA8-6198-1F927B24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213" y="7893056"/>
            <a:ext cx="25578808" cy="15696715"/>
          </a:xfrm>
        </p:spPr>
        <p:txBody>
          <a:bodyPr anchor="t">
            <a:normAutofit/>
          </a:bodyPr>
          <a:lstStyle/>
          <a:p>
            <a:pPr lvl="0"/>
            <a:r>
              <a:rPr lang="hu-HU" sz="7800"/>
              <a:t>Forráshoz jutás segítése: Csok, Falusi csok; Vidéki Otthonfelújítási Támogatás; Energetikai Otthonfelújítási Program; Csok hitel, Csok Plusz lakáshitel; Babaváró hitel, Munkáshitel</a:t>
            </a:r>
          </a:p>
          <a:p>
            <a:pPr lvl="0"/>
            <a:r>
              <a:rPr lang="hu-HU" sz="7800"/>
              <a:t>Jóváhagyott ügyletek: 443 család</a:t>
            </a:r>
          </a:p>
          <a:p>
            <a:pPr lvl="0"/>
            <a:r>
              <a:rPr lang="hu-HU" sz="7800"/>
              <a:t>Jóváhagyott ügyletek összeértéke: 4.321 mFt</a:t>
            </a:r>
          </a:p>
          <a:p>
            <a:pPr lvl="0"/>
            <a:r>
              <a:rPr lang="hu-HU" sz="7800"/>
              <a:t>Folyósított támogatások összeértéke: 3.654 MFt</a:t>
            </a:r>
          </a:p>
          <a:p>
            <a:pPr lvl="0"/>
            <a:r>
              <a:rPr lang="hu-HU" sz="7800"/>
              <a:t>Falusi csok támogatásból vásárolt házak: 202 ház</a:t>
            </a:r>
          </a:p>
          <a:p>
            <a:pPr lvl="0"/>
            <a:r>
              <a:rPr lang="hu-HU" sz="7800"/>
              <a:t>Falusi csok támogatásból korszerűsített házak: 315 ház</a:t>
            </a:r>
          </a:p>
          <a:p>
            <a:r>
              <a:rPr lang="hu-HU" sz="7800"/>
              <a:t>Falusi CSOK támogatásból megvalósuló korszerűsítések összértéke: 2.066 MFt</a:t>
            </a:r>
          </a:p>
        </p:txBody>
      </p:sp>
      <p:pic>
        <p:nvPicPr>
          <p:cNvPr id="5" name="Kép 4" descr="Lehet, hogy egy kép erről: egy vagy több ember és szöveg">
            <a:extLst>
              <a:ext uri="{FF2B5EF4-FFF2-40B4-BE49-F238E27FC236}">
                <a16:creationId xmlns:a16="http://schemas.microsoft.com/office/drawing/2014/main" id="{6541E610-C828-8662-C377-FC889A2A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97" r="19237" b="1"/>
          <a:stretch>
            <a:fillRect/>
          </a:stretch>
        </p:blipFill>
        <p:spPr>
          <a:xfrm>
            <a:off x="29244456" y="7979405"/>
            <a:ext cx="15015557" cy="156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4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40224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C6E8FC9-8B1A-812C-041B-DB2ECBF6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13" y="908988"/>
            <a:ext cx="41980848" cy="5466051"/>
          </a:xfrm>
        </p:spPr>
        <p:txBody>
          <a:bodyPr anchor="b">
            <a:normAutofit/>
          </a:bodyPr>
          <a:lstStyle/>
          <a:p>
            <a:r>
              <a:rPr lang="hu-HU" sz="20600" b="1"/>
              <a:t>Adósságrendezés 2025-2026 I.n</a:t>
            </a:r>
            <a:endParaRPr lang="hu-HU" sz="20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1213" y="6407772"/>
            <a:ext cx="41806653" cy="69689"/>
          </a:xfrm>
          <a:custGeom>
            <a:avLst/>
            <a:gdLst>
              <a:gd name="csX0" fmla="*/ 0 w 41806653"/>
              <a:gd name="csY0" fmla="*/ 0 h 69689"/>
              <a:gd name="csX1" fmla="*/ 696778 w 41806653"/>
              <a:gd name="csY1" fmla="*/ 0 h 69689"/>
              <a:gd name="csX2" fmla="*/ 1393555 w 41806653"/>
              <a:gd name="csY2" fmla="*/ 0 h 69689"/>
              <a:gd name="csX3" fmla="*/ 1672266 w 41806653"/>
              <a:gd name="csY3" fmla="*/ 0 h 69689"/>
              <a:gd name="csX4" fmla="*/ 2787110 w 41806653"/>
              <a:gd name="csY4" fmla="*/ 0 h 69689"/>
              <a:gd name="csX5" fmla="*/ 3483888 w 41806653"/>
              <a:gd name="csY5" fmla="*/ 0 h 69689"/>
              <a:gd name="csX6" fmla="*/ 2926466 w 41806653"/>
              <a:gd name="csY6" fmla="*/ 0 h 69689"/>
              <a:gd name="csX7" fmla="*/ 3623243 w 41806653"/>
              <a:gd name="csY7" fmla="*/ 0 h 69689"/>
              <a:gd name="csX8" fmla="*/ 3065821 w 41806653"/>
              <a:gd name="csY8" fmla="*/ 0 h 69689"/>
              <a:gd name="csX9" fmla="*/ 2508399 w 41806653"/>
              <a:gd name="csY9" fmla="*/ 0 h 69689"/>
              <a:gd name="csX10" fmla="*/ 2369044 w 41806653"/>
              <a:gd name="csY10" fmla="*/ 0 h 69689"/>
              <a:gd name="csX11" fmla="*/ 3065821 w 41806653"/>
              <a:gd name="csY11" fmla="*/ 0 h 69689"/>
              <a:gd name="csX12" fmla="*/ 4180665 w 41806653"/>
              <a:gd name="csY12" fmla="*/ 0 h 69689"/>
              <a:gd name="csX13" fmla="*/ 3623243 w 41806653"/>
              <a:gd name="csY13" fmla="*/ 0 h 69689"/>
              <a:gd name="csX14" fmla="*/ 5156154 w 41806653"/>
              <a:gd name="csY14" fmla="*/ 0 h 69689"/>
              <a:gd name="csX15" fmla="*/ 4598732 w 41806653"/>
              <a:gd name="csY15" fmla="*/ 0 h 69689"/>
              <a:gd name="csX16" fmla="*/ 6131642 w 41806653"/>
              <a:gd name="csY16" fmla="*/ 0 h 69689"/>
              <a:gd name="csX17" fmla="*/ 6410353 w 41806653"/>
              <a:gd name="csY17" fmla="*/ 0 h 69689"/>
              <a:gd name="csX18" fmla="*/ 7943264 w 41806653"/>
              <a:gd name="csY18" fmla="*/ 0 h 69689"/>
              <a:gd name="csX19" fmla="*/ 8221975 w 41806653"/>
              <a:gd name="csY19" fmla="*/ 0 h 69689"/>
              <a:gd name="csX20" fmla="*/ 8918753 w 41806653"/>
              <a:gd name="csY20" fmla="*/ 0 h 69689"/>
              <a:gd name="csX21" fmla="*/ 10033597 w 41806653"/>
              <a:gd name="csY21" fmla="*/ 0 h 69689"/>
              <a:gd name="csX22" fmla="*/ 9894241 w 41806653"/>
              <a:gd name="csY22" fmla="*/ 0 h 69689"/>
              <a:gd name="csX23" fmla="*/ 9754886 w 41806653"/>
              <a:gd name="csY23" fmla="*/ 0 h 69689"/>
              <a:gd name="csX24" fmla="*/ 9615530 w 41806653"/>
              <a:gd name="csY24" fmla="*/ 0 h 69689"/>
              <a:gd name="csX25" fmla="*/ 10730374 w 41806653"/>
              <a:gd name="csY25" fmla="*/ 0 h 69689"/>
              <a:gd name="csX26" fmla="*/ 12263285 w 41806653"/>
              <a:gd name="csY26" fmla="*/ 0 h 69689"/>
              <a:gd name="csX27" fmla="*/ 12960062 w 41806653"/>
              <a:gd name="csY27" fmla="*/ 0 h 69689"/>
              <a:gd name="csX28" fmla="*/ 14492973 w 41806653"/>
              <a:gd name="csY28" fmla="*/ 0 h 69689"/>
              <a:gd name="csX29" fmla="*/ 14771684 w 41806653"/>
              <a:gd name="csY29" fmla="*/ 0 h 69689"/>
              <a:gd name="csX30" fmla="*/ 16304595 w 41806653"/>
              <a:gd name="csY30" fmla="*/ 0 h 69689"/>
              <a:gd name="csX31" fmla="*/ 17419439 w 41806653"/>
              <a:gd name="csY31" fmla="*/ 0 h 69689"/>
              <a:gd name="csX32" fmla="*/ 17280083 w 41806653"/>
              <a:gd name="csY32" fmla="*/ 0 h 69689"/>
              <a:gd name="csX33" fmla="*/ 17976861 w 41806653"/>
              <a:gd name="csY33" fmla="*/ 0 h 69689"/>
              <a:gd name="csX34" fmla="*/ 19091705 w 41806653"/>
              <a:gd name="csY34" fmla="*/ 0 h 69689"/>
              <a:gd name="csX35" fmla="*/ 19370416 w 41806653"/>
              <a:gd name="csY35" fmla="*/ 0 h 69689"/>
              <a:gd name="csX36" fmla="*/ 20485260 w 41806653"/>
              <a:gd name="csY36" fmla="*/ 0 h 69689"/>
              <a:gd name="csX37" fmla="*/ 21600104 w 41806653"/>
              <a:gd name="csY37" fmla="*/ 0 h 69689"/>
              <a:gd name="csX38" fmla="*/ 21460749 w 41806653"/>
              <a:gd name="csY38" fmla="*/ 0 h 69689"/>
              <a:gd name="csX39" fmla="*/ 20903327 w 41806653"/>
              <a:gd name="csY39" fmla="*/ 0 h 69689"/>
              <a:gd name="csX40" fmla="*/ 21600104 w 41806653"/>
              <a:gd name="csY40" fmla="*/ 0 h 69689"/>
              <a:gd name="csX41" fmla="*/ 22296882 w 41806653"/>
              <a:gd name="csY41" fmla="*/ 0 h 69689"/>
              <a:gd name="csX42" fmla="*/ 22157526 w 41806653"/>
              <a:gd name="csY42" fmla="*/ 0 h 69689"/>
              <a:gd name="csX43" fmla="*/ 22018171 w 41806653"/>
              <a:gd name="csY43" fmla="*/ 0 h 69689"/>
              <a:gd name="csX44" fmla="*/ 23551081 w 41806653"/>
              <a:gd name="csY44" fmla="*/ 0 h 69689"/>
              <a:gd name="csX45" fmla="*/ 24247859 w 41806653"/>
              <a:gd name="csY45" fmla="*/ 0 h 69689"/>
              <a:gd name="csX46" fmla="*/ 25780769 w 41806653"/>
              <a:gd name="csY46" fmla="*/ 0 h 69689"/>
              <a:gd name="csX47" fmla="*/ 26477547 w 41806653"/>
              <a:gd name="csY47" fmla="*/ 0 h 69689"/>
              <a:gd name="csX48" fmla="*/ 27174324 w 41806653"/>
              <a:gd name="csY48" fmla="*/ 0 h 69689"/>
              <a:gd name="csX49" fmla="*/ 28289169 w 41806653"/>
              <a:gd name="csY49" fmla="*/ 0 h 69689"/>
              <a:gd name="csX50" fmla="*/ 28567880 w 41806653"/>
              <a:gd name="csY50" fmla="*/ 0 h 69689"/>
              <a:gd name="csX51" fmla="*/ 28428524 w 41806653"/>
              <a:gd name="csY51" fmla="*/ 0 h 69689"/>
              <a:gd name="csX52" fmla="*/ 29125302 w 41806653"/>
              <a:gd name="csY52" fmla="*/ 0 h 69689"/>
              <a:gd name="csX53" fmla="*/ 30240146 w 41806653"/>
              <a:gd name="csY53" fmla="*/ 0 h 69689"/>
              <a:gd name="csX54" fmla="*/ 30518857 w 41806653"/>
              <a:gd name="csY54" fmla="*/ 0 h 69689"/>
              <a:gd name="csX55" fmla="*/ 30797568 w 41806653"/>
              <a:gd name="csY55" fmla="*/ 0 h 69689"/>
              <a:gd name="csX56" fmla="*/ 31076279 w 41806653"/>
              <a:gd name="csY56" fmla="*/ 0 h 69689"/>
              <a:gd name="csX57" fmla="*/ 30518857 w 41806653"/>
              <a:gd name="csY57" fmla="*/ 0 h 69689"/>
              <a:gd name="csX58" fmla="*/ 31215634 w 41806653"/>
              <a:gd name="csY58" fmla="*/ 0 h 69689"/>
              <a:gd name="csX59" fmla="*/ 31494345 w 41806653"/>
              <a:gd name="csY59" fmla="*/ 0 h 69689"/>
              <a:gd name="csX60" fmla="*/ 32191123 w 41806653"/>
              <a:gd name="csY60" fmla="*/ 0 h 69689"/>
              <a:gd name="csX61" fmla="*/ 32469834 w 41806653"/>
              <a:gd name="csY61" fmla="*/ 0 h 69689"/>
              <a:gd name="csX62" fmla="*/ 34002744 w 41806653"/>
              <a:gd name="csY62" fmla="*/ 0 h 69689"/>
              <a:gd name="csX63" fmla="*/ 33863389 w 41806653"/>
              <a:gd name="csY63" fmla="*/ 0 h 69689"/>
              <a:gd name="csX64" fmla="*/ 34142100 w 41806653"/>
              <a:gd name="csY64" fmla="*/ 0 h 69689"/>
              <a:gd name="csX65" fmla="*/ 35675011 w 41806653"/>
              <a:gd name="csY65" fmla="*/ 0 h 69689"/>
              <a:gd name="csX66" fmla="*/ 35117589 w 41806653"/>
              <a:gd name="csY66" fmla="*/ 0 h 69689"/>
              <a:gd name="csX67" fmla="*/ 35396300 w 41806653"/>
              <a:gd name="csY67" fmla="*/ 0 h 69689"/>
              <a:gd name="csX68" fmla="*/ 36511144 w 41806653"/>
              <a:gd name="csY68" fmla="*/ 0 h 69689"/>
              <a:gd name="csX69" fmla="*/ 35953722 w 41806653"/>
              <a:gd name="csY69" fmla="*/ 0 h 69689"/>
              <a:gd name="csX70" fmla="*/ 37068566 w 41806653"/>
              <a:gd name="csY70" fmla="*/ 0 h 69689"/>
              <a:gd name="csX71" fmla="*/ 36511144 w 41806653"/>
              <a:gd name="csY71" fmla="*/ 0 h 69689"/>
              <a:gd name="csX72" fmla="*/ 37207921 w 41806653"/>
              <a:gd name="csY72" fmla="*/ 0 h 69689"/>
              <a:gd name="csX73" fmla="*/ 37904699 w 41806653"/>
              <a:gd name="csY73" fmla="*/ 0 h 69689"/>
              <a:gd name="csX74" fmla="*/ 39437609 w 41806653"/>
              <a:gd name="csY74" fmla="*/ 0 h 69689"/>
              <a:gd name="csX75" fmla="*/ 40134387 w 41806653"/>
              <a:gd name="csY75" fmla="*/ 0 h 69689"/>
              <a:gd name="csX76" fmla="*/ 40831164 w 41806653"/>
              <a:gd name="csY76" fmla="*/ 0 h 69689"/>
              <a:gd name="csX77" fmla="*/ 41806653 w 41806653"/>
              <a:gd name="csY77" fmla="*/ 0 h 69689"/>
              <a:gd name="csX78" fmla="*/ 41806653 w 41806653"/>
              <a:gd name="csY78" fmla="*/ 69689 h 69689"/>
              <a:gd name="csX79" fmla="*/ 41946009 w 41806653"/>
              <a:gd name="csY79" fmla="*/ 69689 h 69689"/>
              <a:gd name="csX80" fmla="*/ 41667297 w 41806653"/>
              <a:gd name="csY80" fmla="*/ 69689 h 69689"/>
              <a:gd name="csX81" fmla="*/ 42224720 w 41806653"/>
              <a:gd name="csY81" fmla="*/ 69689 h 69689"/>
              <a:gd name="csX82" fmla="*/ 41109875 w 41806653"/>
              <a:gd name="csY82" fmla="*/ 69689 h 69689"/>
              <a:gd name="csX83" fmla="*/ 41667297 w 41806653"/>
              <a:gd name="csY83" fmla="*/ 69689 h 69689"/>
              <a:gd name="csX84" fmla="*/ 41806653 w 41806653"/>
              <a:gd name="csY84" fmla="*/ 69689 h 69689"/>
              <a:gd name="csX85" fmla="*/ 42364075 w 41806653"/>
              <a:gd name="csY85" fmla="*/ 69689 h 69689"/>
              <a:gd name="csX86" fmla="*/ 42085364 w 41806653"/>
              <a:gd name="csY86" fmla="*/ 69689 h 69689"/>
              <a:gd name="csX87" fmla="*/ 41806653 w 41806653"/>
              <a:gd name="csY87" fmla="*/ 69689 h 69689"/>
              <a:gd name="csX88" fmla="*/ 41109875 w 41806653"/>
              <a:gd name="csY88" fmla="*/ 69689 h 69689"/>
              <a:gd name="csX89" fmla="*/ 41249231 w 41806653"/>
              <a:gd name="csY89" fmla="*/ 69689 h 69689"/>
              <a:gd name="csX90" fmla="*/ 40970520 w 41806653"/>
              <a:gd name="csY90" fmla="*/ 69689 h 69689"/>
              <a:gd name="csX91" fmla="*/ 40273742 w 41806653"/>
              <a:gd name="csY91" fmla="*/ 69689 h 69689"/>
              <a:gd name="csX92" fmla="*/ 40831164 w 41806653"/>
              <a:gd name="csY92" fmla="*/ 69689 h 69689"/>
              <a:gd name="csX93" fmla="*/ 40134387 w 41806653"/>
              <a:gd name="csY93" fmla="*/ 69689 h 69689"/>
              <a:gd name="csX94" fmla="*/ 39855676 w 41806653"/>
              <a:gd name="csY94" fmla="*/ 69689 h 69689"/>
              <a:gd name="csX95" fmla="*/ 38740832 w 41806653"/>
              <a:gd name="csY95" fmla="*/ 69689 h 69689"/>
              <a:gd name="csX96" fmla="*/ 38044054 w 41806653"/>
              <a:gd name="csY96" fmla="*/ 69689 h 69689"/>
              <a:gd name="csX97" fmla="*/ 37347277 w 41806653"/>
              <a:gd name="csY97" fmla="*/ 69689 h 69689"/>
              <a:gd name="csX98" fmla="*/ 37068566 w 41806653"/>
              <a:gd name="csY98" fmla="*/ 69689 h 69689"/>
              <a:gd name="csX99" fmla="*/ 35953722 w 41806653"/>
              <a:gd name="csY99" fmla="*/ 69689 h 69689"/>
              <a:gd name="csX100" fmla="*/ 36093077 w 41806653"/>
              <a:gd name="csY100" fmla="*/ 69689 h 69689"/>
              <a:gd name="csX101" fmla="*/ 36232433 w 41806653"/>
              <a:gd name="csY101" fmla="*/ 69689 h 69689"/>
              <a:gd name="csX102" fmla="*/ 34699522 w 41806653"/>
              <a:gd name="csY102" fmla="*/ 69689 h 69689"/>
              <a:gd name="csX103" fmla="*/ 35256944 w 41806653"/>
              <a:gd name="csY103" fmla="*/ 69689 h 69689"/>
              <a:gd name="csX104" fmla="*/ 34142100 w 41806653"/>
              <a:gd name="csY104" fmla="*/ 69689 h 69689"/>
              <a:gd name="csX105" fmla="*/ 33027256 w 41806653"/>
              <a:gd name="csY105" fmla="*/ 69689 h 69689"/>
              <a:gd name="csX106" fmla="*/ 33584678 w 41806653"/>
              <a:gd name="csY106" fmla="*/ 69689 h 69689"/>
              <a:gd name="csX107" fmla="*/ 32887900 w 41806653"/>
              <a:gd name="csY107" fmla="*/ 69689 h 69689"/>
              <a:gd name="csX108" fmla="*/ 31354990 w 41806653"/>
              <a:gd name="csY108" fmla="*/ 69689 h 69689"/>
              <a:gd name="csX109" fmla="*/ 29822079 w 41806653"/>
              <a:gd name="csY109" fmla="*/ 69689 h 69689"/>
              <a:gd name="csX110" fmla="*/ 29961435 w 41806653"/>
              <a:gd name="csY110" fmla="*/ 69689 h 69689"/>
              <a:gd name="csX111" fmla="*/ 30518857 w 41806653"/>
              <a:gd name="csY111" fmla="*/ 69689 h 69689"/>
              <a:gd name="csX112" fmla="*/ 31076279 w 41806653"/>
              <a:gd name="csY112" fmla="*/ 69689 h 69689"/>
              <a:gd name="csX113" fmla="*/ 30379501 w 41806653"/>
              <a:gd name="csY113" fmla="*/ 69689 h 69689"/>
              <a:gd name="csX114" fmla="*/ 29682724 w 41806653"/>
              <a:gd name="csY114" fmla="*/ 69689 h 69689"/>
              <a:gd name="csX115" fmla="*/ 28149813 w 41806653"/>
              <a:gd name="csY115" fmla="*/ 69689 h 69689"/>
              <a:gd name="csX116" fmla="*/ 27871102 w 41806653"/>
              <a:gd name="csY116" fmla="*/ 69689 h 69689"/>
              <a:gd name="csX117" fmla="*/ 27592391 w 41806653"/>
              <a:gd name="csY117" fmla="*/ 69689 h 69689"/>
              <a:gd name="csX118" fmla="*/ 26477547 w 41806653"/>
              <a:gd name="csY118" fmla="*/ 69689 h 69689"/>
              <a:gd name="csX119" fmla="*/ 25780769 w 41806653"/>
              <a:gd name="csY119" fmla="*/ 69689 h 69689"/>
              <a:gd name="csX120" fmla="*/ 24247859 w 41806653"/>
              <a:gd name="csY120" fmla="*/ 69689 h 69689"/>
              <a:gd name="csX121" fmla="*/ 23133015 w 41806653"/>
              <a:gd name="csY121" fmla="*/ 69689 h 69689"/>
              <a:gd name="csX122" fmla="*/ 23272370 w 41806653"/>
              <a:gd name="csY122" fmla="*/ 69689 h 69689"/>
              <a:gd name="csX123" fmla="*/ 22993659 w 41806653"/>
              <a:gd name="csY123" fmla="*/ 69689 h 69689"/>
              <a:gd name="csX124" fmla="*/ 21460749 w 41806653"/>
              <a:gd name="csY124" fmla="*/ 69689 h 69689"/>
              <a:gd name="csX125" fmla="*/ 21600104 w 41806653"/>
              <a:gd name="csY125" fmla="*/ 69689 h 69689"/>
              <a:gd name="csX126" fmla="*/ 21739460 w 41806653"/>
              <a:gd name="csY126" fmla="*/ 69689 h 69689"/>
              <a:gd name="csX127" fmla="*/ 21878815 w 41806653"/>
              <a:gd name="csY127" fmla="*/ 69689 h 69689"/>
              <a:gd name="csX128" fmla="*/ 22018171 w 41806653"/>
              <a:gd name="csY128" fmla="*/ 69689 h 69689"/>
              <a:gd name="csX129" fmla="*/ 21321393 w 41806653"/>
              <a:gd name="csY129" fmla="*/ 69689 h 69689"/>
              <a:gd name="csX130" fmla="*/ 20624615 w 41806653"/>
              <a:gd name="csY130" fmla="*/ 69689 h 69689"/>
              <a:gd name="csX131" fmla="*/ 19509771 w 41806653"/>
              <a:gd name="csY131" fmla="*/ 69689 h 69689"/>
              <a:gd name="csX132" fmla="*/ 18394927 w 41806653"/>
              <a:gd name="csY132" fmla="*/ 69689 h 69689"/>
              <a:gd name="csX133" fmla="*/ 18116216 w 41806653"/>
              <a:gd name="csY133" fmla="*/ 69689 h 69689"/>
              <a:gd name="csX134" fmla="*/ 17419439 w 41806653"/>
              <a:gd name="csY134" fmla="*/ 69689 h 69689"/>
              <a:gd name="csX135" fmla="*/ 17140728 w 41806653"/>
              <a:gd name="csY135" fmla="*/ 69689 h 69689"/>
              <a:gd name="csX136" fmla="*/ 17280083 w 41806653"/>
              <a:gd name="csY136" fmla="*/ 69689 h 69689"/>
              <a:gd name="csX137" fmla="*/ 16165239 w 41806653"/>
              <a:gd name="csY137" fmla="*/ 69689 h 69689"/>
              <a:gd name="csX138" fmla="*/ 15050395 w 41806653"/>
              <a:gd name="csY138" fmla="*/ 69689 h 69689"/>
              <a:gd name="csX139" fmla="*/ 14771684 w 41806653"/>
              <a:gd name="csY139" fmla="*/ 69689 h 69689"/>
              <a:gd name="csX140" fmla="*/ 14492973 w 41806653"/>
              <a:gd name="csY140" fmla="*/ 69689 h 69689"/>
              <a:gd name="csX141" fmla="*/ 13796195 w 41806653"/>
              <a:gd name="csY141" fmla="*/ 69689 h 69689"/>
              <a:gd name="csX142" fmla="*/ 12263285 w 41806653"/>
              <a:gd name="csY142" fmla="*/ 69689 h 69689"/>
              <a:gd name="csX143" fmla="*/ 12820707 w 41806653"/>
              <a:gd name="csY143" fmla="*/ 69689 h 69689"/>
              <a:gd name="csX144" fmla="*/ 12960062 w 41806653"/>
              <a:gd name="csY144" fmla="*/ 69689 h 69689"/>
              <a:gd name="csX145" fmla="*/ 13099418 w 41806653"/>
              <a:gd name="csY145" fmla="*/ 69689 h 69689"/>
              <a:gd name="csX146" fmla="*/ 12402640 w 41806653"/>
              <a:gd name="csY146" fmla="*/ 69689 h 69689"/>
              <a:gd name="csX147" fmla="*/ 11705863 w 41806653"/>
              <a:gd name="csY147" fmla="*/ 69689 h 69689"/>
              <a:gd name="csX148" fmla="*/ 11427152 w 41806653"/>
              <a:gd name="csY148" fmla="*/ 69689 h 69689"/>
              <a:gd name="csX149" fmla="*/ 9894241 w 41806653"/>
              <a:gd name="csY149" fmla="*/ 69689 h 69689"/>
              <a:gd name="csX150" fmla="*/ 8361331 w 41806653"/>
              <a:gd name="csY150" fmla="*/ 69689 h 69689"/>
              <a:gd name="csX151" fmla="*/ 7246487 w 41806653"/>
              <a:gd name="csY151" fmla="*/ 69689 h 69689"/>
              <a:gd name="csX152" fmla="*/ 6131642 w 41806653"/>
              <a:gd name="csY152" fmla="*/ 69689 h 69689"/>
              <a:gd name="csX153" fmla="*/ 4598732 w 41806653"/>
              <a:gd name="csY153" fmla="*/ 69689 h 69689"/>
              <a:gd name="csX154" fmla="*/ 4320021 w 41806653"/>
              <a:gd name="csY154" fmla="*/ 69689 h 69689"/>
              <a:gd name="csX155" fmla="*/ 3205177 w 41806653"/>
              <a:gd name="csY155" fmla="*/ 69689 h 69689"/>
              <a:gd name="csX156" fmla="*/ 2508399 w 41806653"/>
              <a:gd name="csY156" fmla="*/ 69689 h 69689"/>
              <a:gd name="csX157" fmla="*/ 2647755 w 41806653"/>
              <a:gd name="csY157" fmla="*/ 69689 h 69689"/>
              <a:gd name="csX158" fmla="*/ 3205177 w 41806653"/>
              <a:gd name="csY158" fmla="*/ 69689 h 69689"/>
              <a:gd name="csX159" fmla="*/ 3344532 w 41806653"/>
              <a:gd name="csY159" fmla="*/ 69689 h 69689"/>
              <a:gd name="csX160" fmla="*/ 2647755 w 41806653"/>
              <a:gd name="csY160" fmla="*/ 69689 h 69689"/>
              <a:gd name="csX161" fmla="*/ 1532911 w 41806653"/>
              <a:gd name="csY161" fmla="*/ 69689 h 69689"/>
              <a:gd name="csX162" fmla="*/ 836133 w 41806653"/>
              <a:gd name="csY162" fmla="*/ 69689 h 69689"/>
              <a:gd name="csX163" fmla="*/ 0 w 41806653"/>
              <a:gd name="csY163" fmla="*/ 69689 h 69689"/>
              <a:gd name="csX164" fmla="*/ 0 w 41806653"/>
              <a:gd name="csY164" fmla="*/ 0 h 696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</a:cxnLst>
            <a:rect l="l" t="t" r="r" b="b"/>
            <a:pathLst>
              <a:path w="41806653" h="69689" fill="none" extrusionOk="0">
                <a:moveTo>
                  <a:pt x="0" y="0"/>
                </a:moveTo>
                <a:cubicBezTo>
                  <a:pt x="214925" y="-14314"/>
                  <a:pt x="389835" y="33192"/>
                  <a:pt x="696778" y="0"/>
                </a:cubicBezTo>
                <a:cubicBezTo>
                  <a:pt x="1003721" y="-33192"/>
                  <a:pt x="1175890" y="-10349"/>
                  <a:pt x="1393555" y="0"/>
                </a:cubicBezTo>
                <a:cubicBezTo>
                  <a:pt x="1611220" y="10349"/>
                  <a:pt x="1616420" y="-10679"/>
                  <a:pt x="1672266" y="0"/>
                </a:cubicBezTo>
                <a:cubicBezTo>
                  <a:pt x="1728112" y="10679"/>
                  <a:pt x="2260174" y="-14155"/>
                  <a:pt x="2787110" y="0"/>
                </a:cubicBezTo>
                <a:cubicBezTo>
                  <a:pt x="3314046" y="14155"/>
                  <a:pt x="3166162" y="22959"/>
                  <a:pt x="3483888" y="0"/>
                </a:cubicBezTo>
                <a:cubicBezTo>
                  <a:pt x="3166162" y="22959"/>
                  <a:pt x="3132193" y="22070"/>
                  <a:pt x="2926466" y="0"/>
                </a:cubicBezTo>
                <a:cubicBezTo>
                  <a:pt x="3132193" y="22070"/>
                  <a:pt x="3465182" y="-15719"/>
                  <a:pt x="3623243" y="0"/>
                </a:cubicBezTo>
                <a:cubicBezTo>
                  <a:pt x="3465182" y="-15719"/>
                  <a:pt x="3309592" y="-7485"/>
                  <a:pt x="3065821" y="0"/>
                </a:cubicBezTo>
                <a:cubicBezTo>
                  <a:pt x="2822050" y="7485"/>
                  <a:pt x="2731084" y="-2379"/>
                  <a:pt x="2508399" y="0"/>
                </a:cubicBezTo>
                <a:cubicBezTo>
                  <a:pt x="2285714" y="2379"/>
                  <a:pt x="2434858" y="-1425"/>
                  <a:pt x="2369044" y="0"/>
                </a:cubicBezTo>
                <a:cubicBezTo>
                  <a:pt x="2434858" y="-1425"/>
                  <a:pt x="2853529" y="-3937"/>
                  <a:pt x="3065821" y="0"/>
                </a:cubicBezTo>
                <a:cubicBezTo>
                  <a:pt x="3278113" y="3937"/>
                  <a:pt x="3800203" y="-21125"/>
                  <a:pt x="4180665" y="0"/>
                </a:cubicBezTo>
                <a:cubicBezTo>
                  <a:pt x="3800203" y="-21125"/>
                  <a:pt x="3751816" y="-13017"/>
                  <a:pt x="3623243" y="0"/>
                </a:cubicBezTo>
                <a:cubicBezTo>
                  <a:pt x="3751816" y="-13017"/>
                  <a:pt x="4427393" y="76291"/>
                  <a:pt x="5156154" y="0"/>
                </a:cubicBezTo>
                <a:cubicBezTo>
                  <a:pt x="4427393" y="76291"/>
                  <a:pt x="4778875" y="15062"/>
                  <a:pt x="4598732" y="0"/>
                </a:cubicBezTo>
                <a:cubicBezTo>
                  <a:pt x="4778875" y="15062"/>
                  <a:pt x="5787319" y="-57868"/>
                  <a:pt x="6131642" y="0"/>
                </a:cubicBezTo>
                <a:cubicBezTo>
                  <a:pt x="6475965" y="57868"/>
                  <a:pt x="6353955" y="6739"/>
                  <a:pt x="6410353" y="0"/>
                </a:cubicBezTo>
                <a:cubicBezTo>
                  <a:pt x="6466751" y="-6739"/>
                  <a:pt x="7418451" y="-23832"/>
                  <a:pt x="7943264" y="0"/>
                </a:cubicBezTo>
                <a:cubicBezTo>
                  <a:pt x="8468077" y="23832"/>
                  <a:pt x="8108164" y="-9990"/>
                  <a:pt x="8221975" y="0"/>
                </a:cubicBezTo>
                <a:cubicBezTo>
                  <a:pt x="8335786" y="9990"/>
                  <a:pt x="8647071" y="-32094"/>
                  <a:pt x="8918753" y="0"/>
                </a:cubicBezTo>
                <a:cubicBezTo>
                  <a:pt x="9190435" y="32094"/>
                  <a:pt x="9686945" y="20252"/>
                  <a:pt x="10033597" y="0"/>
                </a:cubicBezTo>
                <a:cubicBezTo>
                  <a:pt x="9686945" y="20252"/>
                  <a:pt x="9924766" y="5420"/>
                  <a:pt x="9894241" y="0"/>
                </a:cubicBezTo>
                <a:cubicBezTo>
                  <a:pt x="9863716" y="-5420"/>
                  <a:pt x="9796537" y="6130"/>
                  <a:pt x="9754886" y="0"/>
                </a:cubicBezTo>
                <a:cubicBezTo>
                  <a:pt x="9713236" y="-6130"/>
                  <a:pt x="9662529" y="-2008"/>
                  <a:pt x="9615530" y="0"/>
                </a:cubicBezTo>
                <a:cubicBezTo>
                  <a:pt x="9662529" y="-2008"/>
                  <a:pt x="10354841" y="39235"/>
                  <a:pt x="10730374" y="0"/>
                </a:cubicBezTo>
                <a:cubicBezTo>
                  <a:pt x="11105907" y="-39235"/>
                  <a:pt x="11712491" y="-60466"/>
                  <a:pt x="12263285" y="0"/>
                </a:cubicBezTo>
                <a:cubicBezTo>
                  <a:pt x="12814079" y="60466"/>
                  <a:pt x="12723202" y="12528"/>
                  <a:pt x="12960062" y="0"/>
                </a:cubicBezTo>
                <a:cubicBezTo>
                  <a:pt x="13196922" y="-12528"/>
                  <a:pt x="13853337" y="64496"/>
                  <a:pt x="14492973" y="0"/>
                </a:cubicBezTo>
                <a:cubicBezTo>
                  <a:pt x="15132609" y="-64496"/>
                  <a:pt x="14647604" y="-12907"/>
                  <a:pt x="14771684" y="0"/>
                </a:cubicBezTo>
                <a:cubicBezTo>
                  <a:pt x="14895764" y="12907"/>
                  <a:pt x="15752828" y="36115"/>
                  <a:pt x="16304595" y="0"/>
                </a:cubicBezTo>
                <a:cubicBezTo>
                  <a:pt x="16856362" y="-36115"/>
                  <a:pt x="17094578" y="53879"/>
                  <a:pt x="17419439" y="0"/>
                </a:cubicBezTo>
                <a:cubicBezTo>
                  <a:pt x="17094578" y="53879"/>
                  <a:pt x="17312173" y="-5266"/>
                  <a:pt x="17280083" y="0"/>
                </a:cubicBezTo>
                <a:cubicBezTo>
                  <a:pt x="17312173" y="-5266"/>
                  <a:pt x="17831880" y="27057"/>
                  <a:pt x="17976861" y="0"/>
                </a:cubicBezTo>
                <a:cubicBezTo>
                  <a:pt x="18121842" y="-27057"/>
                  <a:pt x="18538637" y="10602"/>
                  <a:pt x="19091705" y="0"/>
                </a:cubicBezTo>
                <a:cubicBezTo>
                  <a:pt x="19644773" y="-10602"/>
                  <a:pt x="19241345" y="447"/>
                  <a:pt x="19370416" y="0"/>
                </a:cubicBezTo>
                <a:cubicBezTo>
                  <a:pt x="19499487" y="-447"/>
                  <a:pt x="20216177" y="-30856"/>
                  <a:pt x="20485260" y="0"/>
                </a:cubicBezTo>
                <a:cubicBezTo>
                  <a:pt x="20754343" y="30856"/>
                  <a:pt x="21241183" y="23550"/>
                  <a:pt x="21600104" y="0"/>
                </a:cubicBezTo>
                <a:cubicBezTo>
                  <a:pt x="21241183" y="23550"/>
                  <a:pt x="21489679" y="2382"/>
                  <a:pt x="21460749" y="0"/>
                </a:cubicBezTo>
                <a:cubicBezTo>
                  <a:pt x="21431820" y="-2382"/>
                  <a:pt x="21068936" y="-17473"/>
                  <a:pt x="20903327" y="0"/>
                </a:cubicBezTo>
                <a:cubicBezTo>
                  <a:pt x="21068936" y="-17473"/>
                  <a:pt x="21319076" y="21479"/>
                  <a:pt x="21600104" y="0"/>
                </a:cubicBezTo>
                <a:cubicBezTo>
                  <a:pt x="21881132" y="-21479"/>
                  <a:pt x="22019734" y="17147"/>
                  <a:pt x="22296882" y="0"/>
                </a:cubicBezTo>
                <a:cubicBezTo>
                  <a:pt x="22019734" y="17147"/>
                  <a:pt x="22223278" y="-6199"/>
                  <a:pt x="22157526" y="0"/>
                </a:cubicBezTo>
                <a:cubicBezTo>
                  <a:pt x="22091774" y="6199"/>
                  <a:pt x="22055467" y="6505"/>
                  <a:pt x="22018171" y="0"/>
                </a:cubicBezTo>
                <a:cubicBezTo>
                  <a:pt x="22055467" y="6505"/>
                  <a:pt x="22921713" y="-67429"/>
                  <a:pt x="23551081" y="0"/>
                </a:cubicBezTo>
                <a:cubicBezTo>
                  <a:pt x="24180449" y="67429"/>
                  <a:pt x="23921877" y="-27734"/>
                  <a:pt x="24247859" y="0"/>
                </a:cubicBezTo>
                <a:cubicBezTo>
                  <a:pt x="24573841" y="27734"/>
                  <a:pt x="25409203" y="73375"/>
                  <a:pt x="25780769" y="0"/>
                </a:cubicBezTo>
                <a:cubicBezTo>
                  <a:pt x="26152335" y="-73375"/>
                  <a:pt x="26225240" y="-6453"/>
                  <a:pt x="26477547" y="0"/>
                </a:cubicBezTo>
                <a:cubicBezTo>
                  <a:pt x="26729854" y="6453"/>
                  <a:pt x="26841058" y="14200"/>
                  <a:pt x="27174324" y="0"/>
                </a:cubicBezTo>
                <a:cubicBezTo>
                  <a:pt x="27507590" y="-14200"/>
                  <a:pt x="27791122" y="42726"/>
                  <a:pt x="28289169" y="0"/>
                </a:cubicBezTo>
                <a:cubicBezTo>
                  <a:pt x="28787216" y="-42726"/>
                  <a:pt x="28450767" y="-11930"/>
                  <a:pt x="28567880" y="0"/>
                </a:cubicBezTo>
                <a:cubicBezTo>
                  <a:pt x="28450767" y="-11930"/>
                  <a:pt x="28496267" y="4642"/>
                  <a:pt x="28428524" y="0"/>
                </a:cubicBezTo>
                <a:cubicBezTo>
                  <a:pt x="28496267" y="4642"/>
                  <a:pt x="28939886" y="20786"/>
                  <a:pt x="29125302" y="0"/>
                </a:cubicBezTo>
                <a:cubicBezTo>
                  <a:pt x="29310718" y="-20786"/>
                  <a:pt x="29939535" y="23111"/>
                  <a:pt x="30240146" y="0"/>
                </a:cubicBezTo>
                <a:cubicBezTo>
                  <a:pt x="30540757" y="-23111"/>
                  <a:pt x="30388845" y="4906"/>
                  <a:pt x="30518857" y="0"/>
                </a:cubicBezTo>
                <a:cubicBezTo>
                  <a:pt x="30648869" y="-4906"/>
                  <a:pt x="30664856" y="12164"/>
                  <a:pt x="30797568" y="0"/>
                </a:cubicBezTo>
                <a:cubicBezTo>
                  <a:pt x="30930280" y="-12164"/>
                  <a:pt x="31016454" y="-8562"/>
                  <a:pt x="31076279" y="0"/>
                </a:cubicBezTo>
                <a:cubicBezTo>
                  <a:pt x="31016454" y="-8562"/>
                  <a:pt x="30642810" y="-19319"/>
                  <a:pt x="30518857" y="0"/>
                </a:cubicBezTo>
                <a:cubicBezTo>
                  <a:pt x="30642810" y="-19319"/>
                  <a:pt x="30961272" y="-33121"/>
                  <a:pt x="31215634" y="0"/>
                </a:cubicBezTo>
                <a:cubicBezTo>
                  <a:pt x="31469996" y="33121"/>
                  <a:pt x="31390473" y="7378"/>
                  <a:pt x="31494345" y="0"/>
                </a:cubicBezTo>
                <a:cubicBezTo>
                  <a:pt x="31598217" y="-7378"/>
                  <a:pt x="32001682" y="-25139"/>
                  <a:pt x="32191123" y="0"/>
                </a:cubicBezTo>
                <a:cubicBezTo>
                  <a:pt x="32380564" y="25139"/>
                  <a:pt x="32357043" y="-8928"/>
                  <a:pt x="32469834" y="0"/>
                </a:cubicBezTo>
                <a:cubicBezTo>
                  <a:pt x="32582625" y="8928"/>
                  <a:pt x="33514855" y="4458"/>
                  <a:pt x="34002744" y="0"/>
                </a:cubicBezTo>
                <a:cubicBezTo>
                  <a:pt x="33514855" y="4458"/>
                  <a:pt x="33897653" y="-836"/>
                  <a:pt x="33863389" y="0"/>
                </a:cubicBezTo>
                <a:cubicBezTo>
                  <a:pt x="33897653" y="-836"/>
                  <a:pt x="34005112" y="-5081"/>
                  <a:pt x="34142100" y="0"/>
                </a:cubicBezTo>
                <a:cubicBezTo>
                  <a:pt x="34279088" y="5081"/>
                  <a:pt x="35169713" y="-48721"/>
                  <a:pt x="35675011" y="0"/>
                </a:cubicBezTo>
                <a:cubicBezTo>
                  <a:pt x="35169713" y="-48721"/>
                  <a:pt x="35372878" y="-27436"/>
                  <a:pt x="35117589" y="0"/>
                </a:cubicBezTo>
                <a:cubicBezTo>
                  <a:pt x="35372878" y="-27436"/>
                  <a:pt x="35319830" y="-8596"/>
                  <a:pt x="35396300" y="0"/>
                </a:cubicBezTo>
                <a:cubicBezTo>
                  <a:pt x="35472770" y="8596"/>
                  <a:pt x="36011863" y="-5696"/>
                  <a:pt x="36511144" y="0"/>
                </a:cubicBezTo>
                <a:cubicBezTo>
                  <a:pt x="36011863" y="-5696"/>
                  <a:pt x="36139372" y="-20371"/>
                  <a:pt x="35953722" y="0"/>
                </a:cubicBezTo>
                <a:cubicBezTo>
                  <a:pt x="36139372" y="-20371"/>
                  <a:pt x="36654625" y="-13620"/>
                  <a:pt x="37068566" y="0"/>
                </a:cubicBezTo>
                <a:cubicBezTo>
                  <a:pt x="36654625" y="-13620"/>
                  <a:pt x="36730121" y="6586"/>
                  <a:pt x="36511144" y="0"/>
                </a:cubicBezTo>
                <a:cubicBezTo>
                  <a:pt x="36730121" y="6586"/>
                  <a:pt x="36865495" y="-14401"/>
                  <a:pt x="37207921" y="0"/>
                </a:cubicBezTo>
                <a:cubicBezTo>
                  <a:pt x="37550347" y="14401"/>
                  <a:pt x="37661414" y="-22023"/>
                  <a:pt x="37904699" y="0"/>
                </a:cubicBezTo>
                <a:cubicBezTo>
                  <a:pt x="38147984" y="22023"/>
                  <a:pt x="39079827" y="65527"/>
                  <a:pt x="39437609" y="0"/>
                </a:cubicBezTo>
                <a:cubicBezTo>
                  <a:pt x="39795391" y="-65527"/>
                  <a:pt x="39893007" y="11938"/>
                  <a:pt x="40134387" y="0"/>
                </a:cubicBezTo>
                <a:cubicBezTo>
                  <a:pt x="40375767" y="-11938"/>
                  <a:pt x="40654763" y="-25963"/>
                  <a:pt x="40831164" y="0"/>
                </a:cubicBezTo>
                <a:cubicBezTo>
                  <a:pt x="41007565" y="25963"/>
                  <a:pt x="41494485" y="12869"/>
                  <a:pt x="41806653" y="0"/>
                </a:cubicBezTo>
                <a:cubicBezTo>
                  <a:pt x="41806211" y="23907"/>
                  <a:pt x="41809930" y="36745"/>
                  <a:pt x="41806653" y="69689"/>
                </a:cubicBezTo>
                <a:cubicBezTo>
                  <a:pt x="41858861" y="73146"/>
                  <a:pt x="41910651" y="71464"/>
                  <a:pt x="41946009" y="69689"/>
                </a:cubicBezTo>
                <a:cubicBezTo>
                  <a:pt x="41910651" y="71464"/>
                  <a:pt x="41739919" y="74482"/>
                  <a:pt x="41667297" y="69689"/>
                </a:cubicBezTo>
                <a:cubicBezTo>
                  <a:pt x="41739919" y="74482"/>
                  <a:pt x="42050217" y="74346"/>
                  <a:pt x="42224720" y="69689"/>
                </a:cubicBezTo>
                <a:cubicBezTo>
                  <a:pt x="42050217" y="74346"/>
                  <a:pt x="41477536" y="33127"/>
                  <a:pt x="41109875" y="69689"/>
                </a:cubicBezTo>
                <a:cubicBezTo>
                  <a:pt x="41477536" y="33127"/>
                  <a:pt x="41430157" y="59100"/>
                  <a:pt x="41667297" y="69689"/>
                </a:cubicBezTo>
                <a:cubicBezTo>
                  <a:pt x="41904437" y="80278"/>
                  <a:pt x="41769064" y="70610"/>
                  <a:pt x="41806653" y="69689"/>
                </a:cubicBezTo>
                <a:cubicBezTo>
                  <a:pt x="41844242" y="68768"/>
                  <a:pt x="42177222" y="88431"/>
                  <a:pt x="42364075" y="69689"/>
                </a:cubicBezTo>
                <a:cubicBezTo>
                  <a:pt x="42177222" y="88431"/>
                  <a:pt x="42144522" y="80615"/>
                  <a:pt x="42085364" y="69689"/>
                </a:cubicBezTo>
                <a:cubicBezTo>
                  <a:pt x="42026206" y="58763"/>
                  <a:pt x="41879610" y="68325"/>
                  <a:pt x="41806653" y="69689"/>
                </a:cubicBezTo>
                <a:cubicBezTo>
                  <a:pt x="41733696" y="71053"/>
                  <a:pt x="41400815" y="40536"/>
                  <a:pt x="41109875" y="69689"/>
                </a:cubicBezTo>
                <a:cubicBezTo>
                  <a:pt x="41400815" y="40536"/>
                  <a:pt x="41211524" y="62780"/>
                  <a:pt x="41249231" y="69689"/>
                </a:cubicBezTo>
                <a:cubicBezTo>
                  <a:pt x="41211524" y="62780"/>
                  <a:pt x="41052288" y="70358"/>
                  <a:pt x="40970520" y="69689"/>
                </a:cubicBezTo>
                <a:cubicBezTo>
                  <a:pt x="40888752" y="69020"/>
                  <a:pt x="40547801" y="48872"/>
                  <a:pt x="40273742" y="69689"/>
                </a:cubicBezTo>
                <a:cubicBezTo>
                  <a:pt x="40547801" y="48872"/>
                  <a:pt x="40631396" y="71527"/>
                  <a:pt x="40831164" y="69689"/>
                </a:cubicBezTo>
                <a:cubicBezTo>
                  <a:pt x="40631396" y="71527"/>
                  <a:pt x="40458210" y="35359"/>
                  <a:pt x="40134387" y="69689"/>
                </a:cubicBezTo>
                <a:cubicBezTo>
                  <a:pt x="39810564" y="104019"/>
                  <a:pt x="39993334" y="79229"/>
                  <a:pt x="39855676" y="69689"/>
                </a:cubicBezTo>
                <a:cubicBezTo>
                  <a:pt x="39718018" y="60149"/>
                  <a:pt x="39176391" y="101811"/>
                  <a:pt x="38740832" y="69689"/>
                </a:cubicBezTo>
                <a:cubicBezTo>
                  <a:pt x="38305273" y="37567"/>
                  <a:pt x="38336554" y="66847"/>
                  <a:pt x="38044054" y="69689"/>
                </a:cubicBezTo>
                <a:cubicBezTo>
                  <a:pt x="37751554" y="72531"/>
                  <a:pt x="37541995" y="100255"/>
                  <a:pt x="37347277" y="69689"/>
                </a:cubicBezTo>
                <a:cubicBezTo>
                  <a:pt x="37152559" y="39123"/>
                  <a:pt x="37145704" y="63324"/>
                  <a:pt x="37068566" y="69689"/>
                </a:cubicBezTo>
                <a:cubicBezTo>
                  <a:pt x="36991428" y="76054"/>
                  <a:pt x="36390216" y="120103"/>
                  <a:pt x="35953722" y="69689"/>
                </a:cubicBezTo>
                <a:cubicBezTo>
                  <a:pt x="36390216" y="120103"/>
                  <a:pt x="36035901" y="71792"/>
                  <a:pt x="36093077" y="69689"/>
                </a:cubicBezTo>
                <a:cubicBezTo>
                  <a:pt x="36150254" y="67586"/>
                  <a:pt x="36166701" y="75822"/>
                  <a:pt x="36232433" y="69689"/>
                </a:cubicBezTo>
                <a:cubicBezTo>
                  <a:pt x="36166701" y="75822"/>
                  <a:pt x="35248233" y="140752"/>
                  <a:pt x="34699522" y="69689"/>
                </a:cubicBezTo>
                <a:cubicBezTo>
                  <a:pt x="35248233" y="140752"/>
                  <a:pt x="35015722" y="56791"/>
                  <a:pt x="35256944" y="69689"/>
                </a:cubicBezTo>
                <a:cubicBezTo>
                  <a:pt x="35015722" y="56791"/>
                  <a:pt x="34472606" y="44627"/>
                  <a:pt x="34142100" y="69689"/>
                </a:cubicBezTo>
                <a:cubicBezTo>
                  <a:pt x="33811594" y="94751"/>
                  <a:pt x="33329626" y="89252"/>
                  <a:pt x="33027256" y="69689"/>
                </a:cubicBezTo>
                <a:cubicBezTo>
                  <a:pt x="33329626" y="89252"/>
                  <a:pt x="33346362" y="76565"/>
                  <a:pt x="33584678" y="69689"/>
                </a:cubicBezTo>
                <a:cubicBezTo>
                  <a:pt x="33346362" y="76565"/>
                  <a:pt x="33186196" y="53932"/>
                  <a:pt x="32887900" y="69689"/>
                </a:cubicBezTo>
                <a:cubicBezTo>
                  <a:pt x="32589604" y="85446"/>
                  <a:pt x="31746291" y="90594"/>
                  <a:pt x="31354990" y="69689"/>
                </a:cubicBezTo>
                <a:cubicBezTo>
                  <a:pt x="30963689" y="48785"/>
                  <a:pt x="30216219" y="4146"/>
                  <a:pt x="29822079" y="69689"/>
                </a:cubicBezTo>
                <a:cubicBezTo>
                  <a:pt x="30216219" y="4146"/>
                  <a:pt x="29898910" y="65047"/>
                  <a:pt x="29961435" y="69689"/>
                </a:cubicBezTo>
                <a:cubicBezTo>
                  <a:pt x="30023960" y="74331"/>
                  <a:pt x="30297231" y="95769"/>
                  <a:pt x="30518857" y="69689"/>
                </a:cubicBezTo>
                <a:cubicBezTo>
                  <a:pt x="30740483" y="43609"/>
                  <a:pt x="30845594" y="86956"/>
                  <a:pt x="31076279" y="69689"/>
                </a:cubicBezTo>
                <a:cubicBezTo>
                  <a:pt x="30845594" y="86956"/>
                  <a:pt x="30531813" y="68102"/>
                  <a:pt x="30379501" y="69689"/>
                </a:cubicBezTo>
                <a:cubicBezTo>
                  <a:pt x="30227189" y="71276"/>
                  <a:pt x="29865545" y="58075"/>
                  <a:pt x="29682724" y="69689"/>
                </a:cubicBezTo>
                <a:cubicBezTo>
                  <a:pt x="29499903" y="81303"/>
                  <a:pt x="28823264" y="91051"/>
                  <a:pt x="28149813" y="69689"/>
                </a:cubicBezTo>
                <a:cubicBezTo>
                  <a:pt x="27476362" y="48327"/>
                  <a:pt x="27973531" y="70689"/>
                  <a:pt x="27871102" y="69689"/>
                </a:cubicBezTo>
                <a:cubicBezTo>
                  <a:pt x="27768673" y="68689"/>
                  <a:pt x="27689452" y="75306"/>
                  <a:pt x="27592391" y="69689"/>
                </a:cubicBezTo>
                <a:cubicBezTo>
                  <a:pt x="27495330" y="64072"/>
                  <a:pt x="26768457" y="83306"/>
                  <a:pt x="26477547" y="69689"/>
                </a:cubicBezTo>
                <a:cubicBezTo>
                  <a:pt x="26186637" y="56072"/>
                  <a:pt x="26109043" y="55647"/>
                  <a:pt x="25780769" y="69689"/>
                </a:cubicBezTo>
                <a:cubicBezTo>
                  <a:pt x="25452495" y="83731"/>
                  <a:pt x="24597534" y="68324"/>
                  <a:pt x="24247859" y="69689"/>
                </a:cubicBezTo>
                <a:cubicBezTo>
                  <a:pt x="23898184" y="71055"/>
                  <a:pt x="23368083" y="36919"/>
                  <a:pt x="23133015" y="69689"/>
                </a:cubicBezTo>
                <a:cubicBezTo>
                  <a:pt x="23368083" y="36919"/>
                  <a:pt x="23205607" y="76254"/>
                  <a:pt x="23272370" y="69689"/>
                </a:cubicBezTo>
                <a:cubicBezTo>
                  <a:pt x="23205607" y="76254"/>
                  <a:pt x="23090590" y="82433"/>
                  <a:pt x="22993659" y="69689"/>
                </a:cubicBezTo>
                <a:cubicBezTo>
                  <a:pt x="22896728" y="56945"/>
                  <a:pt x="22056670" y="9504"/>
                  <a:pt x="21460749" y="69689"/>
                </a:cubicBezTo>
                <a:cubicBezTo>
                  <a:pt x="22056670" y="9504"/>
                  <a:pt x="21541377" y="67577"/>
                  <a:pt x="21600104" y="69689"/>
                </a:cubicBezTo>
                <a:cubicBezTo>
                  <a:pt x="21658832" y="71801"/>
                  <a:pt x="21699858" y="72679"/>
                  <a:pt x="21739460" y="69689"/>
                </a:cubicBezTo>
                <a:cubicBezTo>
                  <a:pt x="21779062" y="66699"/>
                  <a:pt x="21833632" y="69241"/>
                  <a:pt x="21878815" y="69689"/>
                </a:cubicBezTo>
                <a:cubicBezTo>
                  <a:pt x="21923999" y="70137"/>
                  <a:pt x="21987376" y="64368"/>
                  <a:pt x="22018171" y="69689"/>
                </a:cubicBezTo>
                <a:cubicBezTo>
                  <a:pt x="21987376" y="64368"/>
                  <a:pt x="21653489" y="43635"/>
                  <a:pt x="21321393" y="69689"/>
                </a:cubicBezTo>
                <a:cubicBezTo>
                  <a:pt x="20989297" y="95743"/>
                  <a:pt x="20801784" y="91973"/>
                  <a:pt x="20624615" y="69689"/>
                </a:cubicBezTo>
                <a:cubicBezTo>
                  <a:pt x="20447446" y="47405"/>
                  <a:pt x="19887701" y="64381"/>
                  <a:pt x="19509771" y="69689"/>
                </a:cubicBezTo>
                <a:cubicBezTo>
                  <a:pt x="19131841" y="74997"/>
                  <a:pt x="18674856" y="46512"/>
                  <a:pt x="18394927" y="69689"/>
                </a:cubicBezTo>
                <a:cubicBezTo>
                  <a:pt x="18114998" y="92866"/>
                  <a:pt x="18224120" y="77760"/>
                  <a:pt x="18116216" y="69689"/>
                </a:cubicBezTo>
                <a:cubicBezTo>
                  <a:pt x="18008312" y="61618"/>
                  <a:pt x="17563765" y="79008"/>
                  <a:pt x="17419439" y="69689"/>
                </a:cubicBezTo>
                <a:cubicBezTo>
                  <a:pt x="17275113" y="60370"/>
                  <a:pt x="17260762" y="72673"/>
                  <a:pt x="17140728" y="69689"/>
                </a:cubicBezTo>
                <a:cubicBezTo>
                  <a:pt x="17260762" y="72673"/>
                  <a:pt x="17241551" y="63586"/>
                  <a:pt x="17280083" y="69689"/>
                </a:cubicBezTo>
                <a:cubicBezTo>
                  <a:pt x="17241551" y="63586"/>
                  <a:pt x="16490620" y="55512"/>
                  <a:pt x="16165239" y="69689"/>
                </a:cubicBezTo>
                <a:cubicBezTo>
                  <a:pt x="15839858" y="83866"/>
                  <a:pt x="15290227" y="35775"/>
                  <a:pt x="15050395" y="69689"/>
                </a:cubicBezTo>
                <a:cubicBezTo>
                  <a:pt x="14810563" y="103603"/>
                  <a:pt x="14876021" y="72980"/>
                  <a:pt x="14771684" y="69689"/>
                </a:cubicBezTo>
                <a:cubicBezTo>
                  <a:pt x="14667347" y="66398"/>
                  <a:pt x="14628081" y="56630"/>
                  <a:pt x="14492973" y="69689"/>
                </a:cubicBezTo>
                <a:cubicBezTo>
                  <a:pt x="14357865" y="82748"/>
                  <a:pt x="13996626" y="38531"/>
                  <a:pt x="13796195" y="69689"/>
                </a:cubicBezTo>
                <a:cubicBezTo>
                  <a:pt x="13595764" y="100847"/>
                  <a:pt x="12622677" y="40688"/>
                  <a:pt x="12263285" y="69689"/>
                </a:cubicBezTo>
                <a:cubicBezTo>
                  <a:pt x="12622677" y="40688"/>
                  <a:pt x="12545390" y="60460"/>
                  <a:pt x="12820707" y="69689"/>
                </a:cubicBezTo>
                <a:cubicBezTo>
                  <a:pt x="13096024" y="78918"/>
                  <a:pt x="12923275" y="68382"/>
                  <a:pt x="12960062" y="69689"/>
                </a:cubicBezTo>
                <a:cubicBezTo>
                  <a:pt x="12996850" y="70996"/>
                  <a:pt x="13048742" y="68782"/>
                  <a:pt x="13099418" y="69689"/>
                </a:cubicBezTo>
                <a:cubicBezTo>
                  <a:pt x="13048742" y="68782"/>
                  <a:pt x="12616136" y="78057"/>
                  <a:pt x="12402640" y="69689"/>
                </a:cubicBezTo>
                <a:cubicBezTo>
                  <a:pt x="12189144" y="61321"/>
                  <a:pt x="12044118" y="82636"/>
                  <a:pt x="11705863" y="69689"/>
                </a:cubicBezTo>
                <a:cubicBezTo>
                  <a:pt x="11367608" y="56742"/>
                  <a:pt x="11505599" y="59734"/>
                  <a:pt x="11427152" y="69689"/>
                </a:cubicBezTo>
                <a:cubicBezTo>
                  <a:pt x="11348705" y="79644"/>
                  <a:pt x="10446361" y="94471"/>
                  <a:pt x="9894241" y="69689"/>
                </a:cubicBezTo>
                <a:cubicBezTo>
                  <a:pt x="9342121" y="44907"/>
                  <a:pt x="8882310" y="104126"/>
                  <a:pt x="8361331" y="69689"/>
                </a:cubicBezTo>
                <a:cubicBezTo>
                  <a:pt x="7840352" y="35253"/>
                  <a:pt x="7556914" y="18156"/>
                  <a:pt x="7246487" y="69689"/>
                </a:cubicBezTo>
                <a:cubicBezTo>
                  <a:pt x="6936060" y="121222"/>
                  <a:pt x="6415416" y="96237"/>
                  <a:pt x="6131642" y="69689"/>
                </a:cubicBezTo>
                <a:cubicBezTo>
                  <a:pt x="5847868" y="43141"/>
                  <a:pt x="5033993" y="140982"/>
                  <a:pt x="4598732" y="69689"/>
                </a:cubicBezTo>
                <a:cubicBezTo>
                  <a:pt x="4163471" y="-1604"/>
                  <a:pt x="4400653" y="75758"/>
                  <a:pt x="4320021" y="69689"/>
                </a:cubicBezTo>
                <a:cubicBezTo>
                  <a:pt x="4239389" y="63620"/>
                  <a:pt x="3643101" y="42914"/>
                  <a:pt x="3205177" y="69689"/>
                </a:cubicBezTo>
                <a:cubicBezTo>
                  <a:pt x="2767253" y="96464"/>
                  <a:pt x="2654040" y="62911"/>
                  <a:pt x="2508399" y="69689"/>
                </a:cubicBezTo>
                <a:cubicBezTo>
                  <a:pt x="2654040" y="62911"/>
                  <a:pt x="2593105" y="74194"/>
                  <a:pt x="2647755" y="69689"/>
                </a:cubicBezTo>
                <a:cubicBezTo>
                  <a:pt x="2702405" y="65184"/>
                  <a:pt x="2984662" y="50797"/>
                  <a:pt x="3205177" y="69689"/>
                </a:cubicBezTo>
                <a:cubicBezTo>
                  <a:pt x="3425692" y="88581"/>
                  <a:pt x="3296160" y="64604"/>
                  <a:pt x="3344532" y="69689"/>
                </a:cubicBezTo>
                <a:cubicBezTo>
                  <a:pt x="3296160" y="64604"/>
                  <a:pt x="2844631" y="67689"/>
                  <a:pt x="2647755" y="69689"/>
                </a:cubicBezTo>
                <a:cubicBezTo>
                  <a:pt x="2450879" y="71689"/>
                  <a:pt x="1942744" y="91327"/>
                  <a:pt x="1532911" y="69689"/>
                </a:cubicBezTo>
                <a:cubicBezTo>
                  <a:pt x="1123078" y="48051"/>
                  <a:pt x="1009578" y="90577"/>
                  <a:pt x="836133" y="69689"/>
                </a:cubicBezTo>
                <a:cubicBezTo>
                  <a:pt x="662688" y="48801"/>
                  <a:pt x="389863" y="76494"/>
                  <a:pt x="0" y="69689"/>
                </a:cubicBezTo>
                <a:cubicBezTo>
                  <a:pt x="-2468" y="51979"/>
                  <a:pt x="-2566" y="14239"/>
                  <a:pt x="0" y="0"/>
                </a:cubicBezTo>
                <a:close/>
              </a:path>
              <a:path w="41806653" h="69689" stroke="0" extrusionOk="0">
                <a:moveTo>
                  <a:pt x="0" y="0"/>
                </a:moveTo>
                <a:cubicBezTo>
                  <a:pt x="-49765" y="3122"/>
                  <a:pt x="-87669" y="-5429"/>
                  <a:pt x="-139356" y="0"/>
                </a:cubicBezTo>
                <a:cubicBezTo>
                  <a:pt x="-191043" y="5429"/>
                  <a:pt x="-518553" y="22588"/>
                  <a:pt x="-696778" y="0"/>
                </a:cubicBezTo>
                <a:cubicBezTo>
                  <a:pt x="-875003" y="-22588"/>
                  <a:pt x="-770875" y="-1947"/>
                  <a:pt x="-836133" y="0"/>
                </a:cubicBezTo>
                <a:cubicBezTo>
                  <a:pt x="-770875" y="-1947"/>
                  <a:pt x="-461678" y="31098"/>
                  <a:pt x="-139356" y="0"/>
                </a:cubicBezTo>
                <a:cubicBezTo>
                  <a:pt x="182966" y="-31098"/>
                  <a:pt x="477249" y="-19158"/>
                  <a:pt x="975489" y="0"/>
                </a:cubicBezTo>
                <a:cubicBezTo>
                  <a:pt x="1473730" y="19158"/>
                  <a:pt x="1748775" y="-61652"/>
                  <a:pt x="2508399" y="0"/>
                </a:cubicBezTo>
                <a:cubicBezTo>
                  <a:pt x="3268023" y="61652"/>
                  <a:pt x="3496313" y="44615"/>
                  <a:pt x="4041310" y="0"/>
                </a:cubicBezTo>
                <a:cubicBezTo>
                  <a:pt x="4586307" y="-44615"/>
                  <a:pt x="4227388" y="4049"/>
                  <a:pt x="4320021" y="0"/>
                </a:cubicBezTo>
                <a:cubicBezTo>
                  <a:pt x="4412654" y="-4049"/>
                  <a:pt x="4882414" y="50990"/>
                  <a:pt x="5434865" y="0"/>
                </a:cubicBezTo>
                <a:cubicBezTo>
                  <a:pt x="5987316" y="-50990"/>
                  <a:pt x="5941879" y="17005"/>
                  <a:pt x="6131642" y="0"/>
                </a:cubicBezTo>
                <a:cubicBezTo>
                  <a:pt x="6321405" y="-17005"/>
                  <a:pt x="6275875" y="-8241"/>
                  <a:pt x="6410353" y="0"/>
                </a:cubicBezTo>
                <a:cubicBezTo>
                  <a:pt x="6544831" y="8241"/>
                  <a:pt x="7062337" y="13969"/>
                  <a:pt x="7525198" y="0"/>
                </a:cubicBezTo>
                <a:cubicBezTo>
                  <a:pt x="7062337" y="13969"/>
                  <a:pt x="7146485" y="-4053"/>
                  <a:pt x="6967776" y="0"/>
                </a:cubicBezTo>
                <a:cubicBezTo>
                  <a:pt x="7146485" y="-4053"/>
                  <a:pt x="7149224" y="9098"/>
                  <a:pt x="7246487" y="0"/>
                </a:cubicBezTo>
                <a:cubicBezTo>
                  <a:pt x="7343750" y="-9098"/>
                  <a:pt x="7643758" y="-28057"/>
                  <a:pt x="7943264" y="0"/>
                </a:cubicBezTo>
                <a:cubicBezTo>
                  <a:pt x="8242770" y="28057"/>
                  <a:pt x="8645822" y="-3248"/>
                  <a:pt x="9058108" y="0"/>
                </a:cubicBezTo>
                <a:cubicBezTo>
                  <a:pt x="9470394" y="3248"/>
                  <a:pt x="9431368" y="-15742"/>
                  <a:pt x="9754886" y="0"/>
                </a:cubicBezTo>
                <a:cubicBezTo>
                  <a:pt x="10078404" y="15742"/>
                  <a:pt x="10674634" y="1242"/>
                  <a:pt x="11287796" y="0"/>
                </a:cubicBezTo>
                <a:cubicBezTo>
                  <a:pt x="10674634" y="1242"/>
                  <a:pt x="10993630" y="114"/>
                  <a:pt x="10730374" y="0"/>
                </a:cubicBezTo>
                <a:cubicBezTo>
                  <a:pt x="10993630" y="114"/>
                  <a:pt x="11287227" y="13467"/>
                  <a:pt x="11427152" y="0"/>
                </a:cubicBezTo>
                <a:cubicBezTo>
                  <a:pt x="11287227" y="13467"/>
                  <a:pt x="11048198" y="19174"/>
                  <a:pt x="10869730" y="0"/>
                </a:cubicBezTo>
                <a:cubicBezTo>
                  <a:pt x="11048198" y="19174"/>
                  <a:pt x="11997266" y="-45819"/>
                  <a:pt x="12402640" y="0"/>
                </a:cubicBezTo>
                <a:cubicBezTo>
                  <a:pt x="11997266" y="-45819"/>
                  <a:pt x="12313170" y="2548"/>
                  <a:pt x="12263285" y="0"/>
                </a:cubicBezTo>
                <a:cubicBezTo>
                  <a:pt x="12213400" y="-2548"/>
                  <a:pt x="11930632" y="-11008"/>
                  <a:pt x="11705863" y="0"/>
                </a:cubicBezTo>
                <a:cubicBezTo>
                  <a:pt x="11930632" y="-11008"/>
                  <a:pt x="12130802" y="18813"/>
                  <a:pt x="12402640" y="0"/>
                </a:cubicBezTo>
                <a:cubicBezTo>
                  <a:pt x="12130802" y="18813"/>
                  <a:pt x="12316098" y="3634"/>
                  <a:pt x="12263285" y="0"/>
                </a:cubicBezTo>
                <a:cubicBezTo>
                  <a:pt x="12316098" y="3634"/>
                  <a:pt x="13041502" y="-51164"/>
                  <a:pt x="13378129" y="0"/>
                </a:cubicBezTo>
                <a:cubicBezTo>
                  <a:pt x="13041502" y="-51164"/>
                  <a:pt x="13298001" y="-3702"/>
                  <a:pt x="13238773" y="0"/>
                </a:cubicBezTo>
                <a:cubicBezTo>
                  <a:pt x="13298001" y="-3702"/>
                  <a:pt x="14298696" y="72899"/>
                  <a:pt x="14771684" y="0"/>
                </a:cubicBezTo>
                <a:cubicBezTo>
                  <a:pt x="14298696" y="72899"/>
                  <a:pt x="14694956" y="594"/>
                  <a:pt x="14632329" y="0"/>
                </a:cubicBezTo>
                <a:cubicBezTo>
                  <a:pt x="14569703" y="-594"/>
                  <a:pt x="14558419" y="2838"/>
                  <a:pt x="14492973" y="0"/>
                </a:cubicBezTo>
                <a:cubicBezTo>
                  <a:pt x="14558419" y="2838"/>
                  <a:pt x="15300225" y="-55107"/>
                  <a:pt x="15607817" y="0"/>
                </a:cubicBezTo>
                <a:cubicBezTo>
                  <a:pt x="15915409" y="55107"/>
                  <a:pt x="16459100" y="-25200"/>
                  <a:pt x="17140728" y="0"/>
                </a:cubicBezTo>
                <a:cubicBezTo>
                  <a:pt x="16459100" y="-25200"/>
                  <a:pt x="16760135" y="18027"/>
                  <a:pt x="16583306" y="0"/>
                </a:cubicBezTo>
                <a:cubicBezTo>
                  <a:pt x="16760135" y="18027"/>
                  <a:pt x="17297456" y="-30770"/>
                  <a:pt x="17698150" y="0"/>
                </a:cubicBezTo>
                <a:cubicBezTo>
                  <a:pt x="18098844" y="30770"/>
                  <a:pt x="17861121" y="-537"/>
                  <a:pt x="17976861" y="0"/>
                </a:cubicBezTo>
                <a:cubicBezTo>
                  <a:pt x="18092601" y="537"/>
                  <a:pt x="18191684" y="9546"/>
                  <a:pt x="18255572" y="0"/>
                </a:cubicBezTo>
                <a:cubicBezTo>
                  <a:pt x="18319460" y="-9546"/>
                  <a:pt x="18812385" y="-7918"/>
                  <a:pt x="18952349" y="0"/>
                </a:cubicBezTo>
                <a:cubicBezTo>
                  <a:pt x="19092313" y="7918"/>
                  <a:pt x="19558784" y="23622"/>
                  <a:pt x="20067193" y="0"/>
                </a:cubicBezTo>
                <a:cubicBezTo>
                  <a:pt x="19558784" y="23622"/>
                  <a:pt x="19651630" y="-15862"/>
                  <a:pt x="19509771" y="0"/>
                </a:cubicBezTo>
                <a:cubicBezTo>
                  <a:pt x="19367912" y="15862"/>
                  <a:pt x="19148128" y="962"/>
                  <a:pt x="18952349" y="0"/>
                </a:cubicBezTo>
                <a:cubicBezTo>
                  <a:pt x="18756570" y="-962"/>
                  <a:pt x="18536458" y="-9452"/>
                  <a:pt x="18394927" y="0"/>
                </a:cubicBezTo>
                <a:cubicBezTo>
                  <a:pt x="18253396" y="9452"/>
                  <a:pt x="18283872" y="2523"/>
                  <a:pt x="18255572" y="0"/>
                </a:cubicBezTo>
                <a:cubicBezTo>
                  <a:pt x="18227272" y="-2523"/>
                  <a:pt x="18168062" y="6207"/>
                  <a:pt x="18116216" y="0"/>
                </a:cubicBezTo>
                <a:cubicBezTo>
                  <a:pt x="18064370" y="-6207"/>
                  <a:pt x="18013915" y="2549"/>
                  <a:pt x="17976861" y="0"/>
                </a:cubicBezTo>
                <a:cubicBezTo>
                  <a:pt x="17939808" y="-2549"/>
                  <a:pt x="17876374" y="4708"/>
                  <a:pt x="17837505" y="0"/>
                </a:cubicBezTo>
                <a:cubicBezTo>
                  <a:pt x="17798636" y="-4708"/>
                  <a:pt x="17738769" y="-6597"/>
                  <a:pt x="17698150" y="0"/>
                </a:cubicBezTo>
                <a:cubicBezTo>
                  <a:pt x="17738769" y="-6597"/>
                  <a:pt x="18256971" y="7934"/>
                  <a:pt x="18812994" y="0"/>
                </a:cubicBezTo>
                <a:cubicBezTo>
                  <a:pt x="18256971" y="7934"/>
                  <a:pt x="18737886" y="-5162"/>
                  <a:pt x="18673638" y="0"/>
                </a:cubicBezTo>
                <a:cubicBezTo>
                  <a:pt x="18609390" y="5162"/>
                  <a:pt x="18246798" y="-21580"/>
                  <a:pt x="18116216" y="0"/>
                </a:cubicBezTo>
                <a:cubicBezTo>
                  <a:pt x="18246798" y="-21580"/>
                  <a:pt x="18300153" y="4979"/>
                  <a:pt x="18394927" y="0"/>
                </a:cubicBezTo>
                <a:cubicBezTo>
                  <a:pt x="18489701" y="-4979"/>
                  <a:pt x="18924195" y="-11885"/>
                  <a:pt x="19091705" y="0"/>
                </a:cubicBezTo>
                <a:cubicBezTo>
                  <a:pt x="19259215" y="11885"/>
                  <a:pt x="19261446" y="6889"/>
                  <a:pt x="19370416" y="0"/>
                </a:cubicBezTo>
                <a:cubicBezTo>
                  <a:pt x="19261446" y="6889"/>
                  <a:pt x="19267431" y="5674"/>
                  <a:pt x="19231060" y="0"/>
                </a:cubicBezTo>
                <a:cubicBezTo>
                  <a:pt x="19267431" y="5674"/>
                  <a:pt x="20111198" y="23518"/>
                  <a:pt x="20763971" y="0"/>
                </a:cubicBezTo>
                <a:cubicBezTo>
                  <a:pt x="21416744" y="-23518"/>
                  <a:pt x="21119332" y="-11915"/>
                  <a:pt x="21460749" y="0"/>
                </a:cubicBezTo>
                <a:cubicBezTo>
                  <a:pt x="21802166" y="11915"/>
                  <a:pt x="22244714" y="-2158"/>
                  <a:pt x="22575593" y="0"/>
                </a:cubicBezTo>
                <a:cubicBezTo>
                  <a:pt x="22244714" y="-2158"/>
                  <a:pt x="22231893" y="-18365"/>
                  <a:pt x="22018171" y="0"/>
                </a:cubicBezTo>
                <a:cubicBezTo>
                  <a:pt x="21804449" y="18365"/>
                  <a:pt x="21915301" y="-2108"/>
                  <a:pt x="21878815" y="0"/>
                </a:cubicBezTo>
                <a:cubicBezTo>
                  <a:pt x="21915301" y="-2108"/>
                  <a:pt x="22297794" y="25953"/>
                  <a:pt x="22575593" y="0"/>
                </a:cubicBezTo>
                <a:cubicBezTo>
                  <a:pt x="22853392" y="-25953"/>
                  <a:pt x="23420091" y="-1185"/>
                  <a:pt x="23690437" y="0"/>
                </a:cubicBezTo>
                <a:cubicBezTo>
                  <a:pt x="23420091" y="-1185"/>
                  <a:pt x="23251329" y="-11032"/>
                  <a:pt x="23133015" y="0"/>
                </a:cubicBezTo>
                <a:cubicBezTo>
                  <a:pt x="23014701" y="11032"/>
                  <a:pt x="22751633" y="-3227"/>
                  <a:pt x="22575593" y="0"/>
                </a:cubicBezTo>
                <a:cubicBezTo>
                  <a:pt x="22751633" y="-3227"/>
                  <a:pt x="23090456" y="29140"/>
                  <a:pt x="23272370" y="0"/>
                </a:cubicBezTo>
                <a:cubicBezTo>
                  <a:pt x="23090456" y="29140"/>
                  <a:pt x="22938670" y="7327"/>
                  <a:pt x="22714948" y="0"/>
                </a:cubicBezTo>
                <a:cubicBezTo>
                  <a:pt x="22938670" y="7327"/>
                  <a:pt x="23103117" y="17455"/>
                  <a:pt x="23411726" y="0"/>
                </a:cubicBezTo>
                <a:cubicBezTo>
                  <a:pt x="23720335" y="-17455"/>
                  <a:pt x="24300816" y="-1562"/>
                  <a:pt x="24526570" y="0"/>
                </a:cubicBezTo>
                <a:cubicBezTo>
                  <a:pt x="24752324" y="1562"/>
                  <a:pt x="24882875" y="-3659"/>
                  <a:pt x="25223347" y="0"/>
                </a:cubicBezTo>
                <a:cubicBezTo>
                  <a:pt x="25563819" y="3659"/>
                  <a:pt x="25864440" y="35605"/>
                  <a:pt x="26338191" y="0"/>
                </a:cubicBezTo>
                <a:cubicBezTo>
                  <a:pt x="26811942" y="-35605"/>
                  <a:pt x="27057483" y="-12596"/>
                  <a:pt x="27453035" y="0"/>
                </a:cubicBezTo>
                <a:cubicBezTo>
                  <a:pt x="27057483" y="-12596"/>
                  <a:pt x="27138164" y="-4015"/>
                  <a:pt x="26895613" y="0"/>
                </a:cubicBezTo>
                <a:cubicBezTo>
                  <a:pt x="26653062" y="4015"/>
                  <a:pt x="26805548" y="-2636"/>
                  <a:pt x="26756258" y="0"/>
                </a:cubicBezTo>
                <a:cubicBezTo>
                  <a:pt x="26805548" y="-2636"/>
                  <a:pt x="26953520" y="-4334"/>
                  <a:pt x="27034969" y="0"/>
                </a:cubicBezTo>
                <a:cubicBezTo>
                  <a:pt x="27116418" y="4334"/>
                  <a:pt x="27416273" y="14979"/>
                  <a:pt x="27731746" y="0"/>
                </a:cubicBezTo>
                <a:cubicBezTo>
                  <a:pt x="28047219" y="-14979"/>
                  <a:pt x="28902243" y="-75276"/>
                  <a:pt x="29264657" y="0"/>
                </a:cubicBezTo>
                <a:cubicBezTo>
                  <a:pt x="29627071" y="75276"/>
                  <a:pt x="30063111" y="14982"/>
                  <a:pt x="30379501" y="0"/>
                </a:cubicBezTo>
                <a:cubicBezTo>
                  <a:pt x="30695891" y="-14982"/>
                  <a:pt x="30894468" y="14807"/>
                  <a:pt x="31076279" y="0"/>
                </a:cubicBezTo>
                <a:cubicBezTo>
                  <a:pt x="31258090" y="-14807"/>
                  <a:pt x="31691206" y="-20489"/>
                  <a:pt x="32191123" y="0"/>
                </a:cubicBezTo>
                <a:cubicBezTo>
                  <a:pt x="32691040" y="20489"/>
                  <a:pt x="33082017" y="40224"/>
                  <a:pt x="33724033" y="0"/>
                </a:cubicBezTo>
                <a:cubicBezTo>
                  <a:pt x="34366049" y="-40224"/>
                  <a:pt x="33908789" y="2203"/>
                  <a:pt x="34002744" y="0"/>
                </a:cubicBezTo>
                <a:cubicBezTo>
                  <a:pt x="34096699" y="-2203"/>
                  <a:pt x="34673993" y="3166"/>
                  <a:pt x="35117589" y="0"/>
                </a:cubicBezTo>
                <a:cubicBezTo>
                  <a:pt x="35561186" y="-3166"/>
                  <a:pt x="36288481" y="73324"/>
                  <a:pt x="36650499" y="0"/>
                </a:cubicBezTo>
                <a:cubicBezTo>
                  <a:pt x="36288481" y="73324"/>
                  <a:pt x="36564919" y="-2709"/>
                  <a:pt x="36511144" y="0"/>
                </a:cubicBezTo>
                <a:cubicBezTo>
                  <a:pt x="36564919" y="-2709"/>
                  <a:pt x="37127024" y="-27191"/>
                  <a:pt x="37625988" y="0"/>
                </a:cubicBezTo>
                <a:cubicBezTo>
                  <a:pt x="37127024" y="-27191"/>
                  <a:pt x="37533219" y="782"/>
                  <a:pt x="37486632" y="0"/>
                </a:cubicBezTo>
                <a:cubicBezTo>
                  <a:pt x="37440045" y="-782"/>
                  <a:pt x="37080593" y="-18152"/>
                  <a:pt x="36929210" y="0"/>
                </a:cubicBezTo>
                <a:cubicBezTo>
                  <a:pt x="37080593" y="-18152"/>
                  <a:pt x="37435544" y="30041"/>
                  <a:pt x="37625988" y="0"/>
                </a:cubicBezTo>
                <a:cubicBezTo>
                  <a:pt x="37435544" y="30041"/>
                  <a:pt x="37233955" y="12424"/>
                  <a:pt x="37068566" y="0"/>
                </a:cubicBezTo>
                <a:cubicBezTo>
                  <a:pt x="37233955" y="12424"/>
                  <a:pt x="37720318" y="-49588"/>
                  <a:pt x="38183410" y="0"/>
                </a:cubicBezTo>
                <a:cubicBezTo>
                  <a:pt x="38646502" y="49588"/>
                  <a:pt x="38359964" y="-2491"/>
                  <a:pt x="38462121" y="0"/>
                </a:cubicBezTo>
                <a:cubicBezTo>
                  <a:pt x="38564278" y="2491"/>
                  <a:pt x="38967454" y="34453"/>
                  <a:pt x="39158898" y="0"/>
                </a:cubicBezTo>
                <a:cubicBezTo>
                  <a:pt x="38967454" y="34453"/>
                  <a:pt x="39072748" y="2544"/>
                  <a:pt x="39019543" y="0"/>
                </a:cubicBezTo>
                <a:cubicBezTo>
                  <a:pt x="39072748" y="2544"/>
                  <a:pt x="39440495" y="27049"/>
                  <a:pt x="39716320" y="0"/>
                </a:cubicBezTo>
                <a:cubicBezTo>
                  <a:pt x="39992145" y="-27049"/>
                  <a:pt x="40581012" y="-12264"/>
                  <a:pt x="40831164" y="0"/>
                </a:cubicBezTo>
                <a:cubicBezTo>
                  <a:pt x="41081316" y="12264"/>
                  <a:pt x="40982216" y="8279"/>
                  <a:pt x="41109875" y="0"/>
                </a:cubicBezTo>
                <a:cubicBezTo>
                  <a:pt x="41237534" y="-8279"/>
                  <a:pt x="41603246" y="-33382"/>
                  <a:pt x="41806653" y="0"/>
                </a:cubicBezTo>
                <a:cubicBezTo>
                  <a:pt x="41808446" y="28538"/>
                  <a:pt x="41804841" y="52603"/>
                  <a:pt x="41806653" y="69689"/>
                </a:cubicBezTo>
                <a:cubicBezTo>
                  <a:pt x="41423705" y="59382"/>
                  <a:pt x="41022688" y="41775"/>
                  <a:pt x="40273742" y="69689"/>
                </a:cubicBezTo>
                <a:cubicBezTo>
                  <a:pt x="39524796" y="97603"/>
                  <a:pt x="39820762" y="80847"/>
                  <a:pt x="39576965" y="69689"/>
                </a:cubicBezTo>
                <a:cubicBezTo>
                  <a:pt x="39820762" y="80847"/>
                  <a:pt x="39649797" y="67717"/>
                  <a:pt x="39716320" y="69689"/>
                </a:cubicBezTo>
                <a:cubicBezTo>
                  <a:pt x="39649797" y="67717"/>
                  <a:pt x="38945857" y="25439"/>
                  <a:pt x="38601476" y="69689"/>
                </a:cubicBezTo>
                <a:cubicBezTo>
                  <a:pt x="38257095" y="113939"/>
                  <a:pt x="37895737" y="75117"/>
                  <a:pt x="37486632" y="69689"/>
                </a:cubicBezTo>
                <a:cubicBezTo>
                  <a:pt x="37077527" y="64261"/>
                  <a:pt x="37087942" y="75841"/>
                  <a:pt x="36789855" y="69689"/>
                </a:cubicBezTo>
                <a:cubicBezTo>
                  <a:pt x="37087942" y="75841"/>
                  <a:pt x="36874005" y="63447"/>
                  <a:pt x="36929210" y="69689"/>
                </a:cubicBezTo>
                <a:cubicBezTo>
                  <a:pt x="36874005" y="63447"/>
                  <a:pt x="36779227" y="67495"/>
                  <a:pt x="36650499" y="69689"/>
                </a:cubicBezTo>
                <a:cubicBezTo>
                  <a:pt x="36521771" y="71883"/>
                  <a:pt x="35883768" y="3393"/>
                  <a:pt x="35117589" y="69689"/>
                </a:cubicBezTo>
                <a:cubicBezTo>
                  <a:pt x="35883768" y="3393"/>
                  <a:pt x="35213133" y="70592"/>
                  <a:pt x="35256944" y="69689"/>
                </a:cubicBezTo>
                <a:cubicBezTo>
                  <a:pt x="35213133" y="70592"/>
                  <a:pt x="35072032" y="56928"/>
                  <a:pt x="34978233" y="69689"/>
                </a:cubicBezTo>
                <a:cubicBezTo>
                  <a:pt x="35072032" y="56928"/>
                  <a:pt x="35085763" y="71319"/>
                  <a:pt x="35117589" y="69689"/>
                </a:cubicBezTo>
                <a:cubicBezTo>
                  <a:pt x="35085763" y="71319"/>
                  <a:pt x="34918236" y="69470"/>
                  <a:pt x="34838878" y="69689"/>
                </a:cubicBezTo>
                <a:cubicBezTo>
                  <a:pt x="34759520" y="69908"/>
                  <a:pt x="34038531" y="130330"/>
                  <a:pt x="33305967" y="69689"/>
                </a:cubicBezTo>
                <a:cubicBezTo>
                  <a:pt x="32573403" y="9048"/>
                  <a:pt x="33084447" y="65173"/>
                  <a:pt x="33027256" y="69689"/>
                </a:cubicBezTo>
                <a:cubicBezTo>
                  <a:pt x="32970065" y="74205"/>
                  <a:pt x="32589602" y="57649"/>
                  <a:pt x="32330478" y="69689"/>
                </a:cubicBezTo>
                <a:cubicBezTo>
                  <a:pt x="32071354" y="81729"/>
                  <a:pt x="32152996" y="59389"/>
                  <a:pt x="32051767" y="69689"/>
                </a:cubicBezTo>
                <a:cubicBezTo>
                  <a:pt x="31950538" y="79989"/>
                  <a:pt x="31844301" y="75905"/>
                  <a:pt x="31773056" y="69689"/>
                </a:cubicBezTo>
                <a:cubicBezTo>
                  <a:pt x="31701811" y="63473"/>
                  <a:pt x="30873696" y="24754"/>
                  <a:pt x="30240146" y="69689"/>
                </a:cubicBezTo>
                <a:cubicBezTo>
                  <a:pt x="30873696" y="24754"/>
                  <a:pt x="30320962" y="68337"/>
                  <a:pt x="30379501" y="69689"/>
                </a:cubicBezTo>
                <a:cubicBezTo>
                  <a:pt x="30438041" y="71041"/>
                  <a:pt x="30743797" y="81330"/>
                  <a:pt x="30936923" y="69689"/>
                </a:cubicBezTo>
                <a:cubicBezTo>
                  <a:pt x="31130049" y="58048"/>
                  <a:pt x="31027581" y="64177"/>
                  <a:pt x="31076279" y="69689"/>
                </a:cubicBezTo>
                <a:cubicBezTo>
                  <a:pt x="31124977" y="75201"/>
                  <a:pt x="31184270" y="65524"/>
                  <a:pt x="31215634" y="69689"/>
                </a:cubicBezTo>
                <a:cubicBezTo>
                  <a:pt x="31184270" y="65524"/>
                  <a:pt x="30224525" y="36772"/>
                  <a:pt x="29682724" y="69689"/>
                </a:cubicBezTo>
                <a:cubicBezTo>
                  <a:pt x="29140923" y="102607"/>
                  <a:pt x="29526444" y="67515"/>
                  <a:pt x="29404013" y="69689"/>
                </a:cubicBezTo>
                <a:cubicBezTo>
                  <a:pt x="29281582" y="71863"/>
                  <a:pt x="29248194" y="66203"/>
                  <a:pt x="29125302" y="69689"/>
                </a:cubicBezTo>
                <a:cubicBezTo>
                  <a:pt x="29002410" y="73175"/>
                  <a:pt x="28294847" y="76821"/>
                  <a:pt x="27592391" y="69689"/>
                </a:cubicBezTo>
                <a:cubicBezTo>
                  <a:pt x="26889935" y="62557"/>
                  <a:pt x="27441366" y="81978"/>
                  <a:pt x="27313680" y="69689"/>
                </a:cubicBezTo>
                <a:cubicBezTo>
                  <a:pt x="27185994" y="57400"/>
                  <a:pt x="27106863" y="64146"/>
                  <a:pt x="27034969" y="69689"/>
                </a:cubicBezTo>
                <a:cubicBezTo>
                  <a:pt x="27106863" y="64146"/>
                  <a:pt x="27110090" y="69989"/>
                  <a:pt x="27174324" y="69689"/>
                </a:cubicBezTo>
                <a:cubicBezTo>
                  <a:pt x="27238559" y="69389"/>
                  <a:pt x="27280198" y="66072"/>
                  <a:pt x="27313680" y="69689"/>
                </a:cubicBezTo>
                <a:cubicBezTo>
                  <a:pt x="27280198" y="66072"/>
                  <a:pt x="26415184" y="98280"/>
                  <a:pt x="25780769" y="69689"/>
                </a:cubicBezTo>
                <a:cubicBezTo>
                  <a:pt x="25146354" y="41098"/>
                  <a:pt x="25402415" y="87022"/>
                  <a:pt x="25083992" y="69689"/>
                </a:cubicBezTo>
                <a:cubicBezTo>
                  <a:pt x="24765569" y="52356"/>
                  <a:pt x="24138449" y="94954"/>
                  <a:pt x="23551081" y="69689"/>
                </a:cubicBezTo>
                <a:cubicBezTo>
                  <a:pt x="24138449" y="94954"/>
                  <a:pt x="23627552" y="72106"/>
                  <a:pt x="23690437" y="69689"/>
                </a:cubicBezTo>
                <a:cubicBezTo>
                  <a:pt x="23627552" y="72106"/>
                  <a:pt x="23085389" y="80887"/>
                  <a:pt x="22575593" y="69689"/>
                </a:cubicBezTo>
                <a:cubicBezTo>
                  <a:pt x="22065797" y="58491"/>
                  <a:pt x="21523385" y="124074"/>
                  <a:pt x="21042682" y="69689"/>
                </a:cubicBezTo>
                <a:cubicBezTo>
                  <a:pt x="20561979" y="15304"/>
                  <a:pt x="20249319" y="126198"/>
                  <a:pt x="19509771" y="69689"/>
                </a:cubicBezTo>
                <a:cubicBezTo>
                  <a:pt x="18770223" y="13180"/>
                  <a:pt x="18948187" y="76759"/>
                  <a:pt x="18394927" y="69689"/>
                </a:cubicBezTo>
                <a:cubicBezTo>
                  <a:pt x="17841667" y="62619"/>
                  <a:pt x="17708026" y="85435"/>
                  <a:pt x="17280083" y="69689"/>
                </a:cubicBezTo>
                <a:cubicBezTo>
                  <a:pt x="17708026" y="85435"/>
                  <a:pt x="17353570" y="64028"/>
                  <a:pt x="17419439" y="69689"/>
                </a:cubicBezTo>
                <a:cubicBezTo>
                  <a:pt x="17353570" y="64028"/>
                  <a:pt x="16249830" y="25722"/>
                  <a:pt x="15886528" y="69689"/>
                </a:cubicBezTo>
                <a:cubicBezTo>
                  <a:pt x="15523226" y="113656"/>
                  <a:pt x="14953779" y="122697"/>
                  <a:pt x="14353618" y="69689"/>
                </a:cubicBezTo>
                <a:cubicBezTo>
                  <a:pt x="14953779" y="122697"/>
                  <a:pt x="14464159" y="76530"/>
                  <a:pt x="14492973" y="69689"/>
                </a:cubicBezTo>
                <a:cubicBezTo>
                  <a:pt x="14521787" y="62848"/>
                  <a:pt x="14899788" y="51089"/>
                  <a:pt x="15050395" y="69689"/>
                </a:cubicBezTo>
                <a:cubicBezTo>
                  <a:pt x="15201002" y="88289"/>
                  <a:pt x="15454718" y="47974"/>
                  <a:pt x="15607817" y="69689"/>
                </a:cubicBezTo>
                <a:cubicBezTo>
                  <a:pt x="15760916" y="91404"/>
                  <a:pt x="15915175" y="46525"/>
                  <a:pt x="16165239" y="69689"/>
                </a:cubicBezTo>
                <a:cubicBezTo>
                  <a:pt x="16415303" y="92853"/>
                  <a:pt x="16254922" y="68243"/>
                  <a:pt x="16304595" y="69689"/>
                </a:cubicBezTo>
                <a:cubicBezTo>
                  <a:pt x="16254922" y="68243"/>
                  <a:pt x="15933773" y="50001"/>
                  <a:pt x="15607817" y="69689"/>
                </a:cubicBezTo>
                <a:cubicBezTo>
                  <a:pt x="15933773" y="50001"/>
                  <a:pt x="15692315" y="63819"/>
                  <a:pt x="15747173" y="69689"/>
                </a:cubicBezTo>
                <a:cubicBezTo>
                  <a:pt x="15692315" y="63819"/>
                  <a:pt x="15066478" y="43462"/>
                  <a:pt x="14632329" y="69689"/>
                </a:cubicBezTo>
                <a:cubicBezTo>
                  <a:pt x="14198180" y="95916"/>
                  <a:pt x="14259973" y="72378"/>
                  <a:pt x="13935551" y="69689"/>
                </a:cubicBezTo>
                <a:cubicBezTo>
                  <a:pt x="14259973" y="72378"/>
                  <a:pt x="14300789" y="44150"/>
                  <a:pt x="14492973" y="69689"/>
                </a:cubicBezTo>
                <a:cubicBezTo>
                  <a:pt x="14685157" y="95228"/>
                  <a:pt x="14589592" y="67908"/>
                  <a:pt x="14632329" y="69689"/>
                </a:cubicBezTo>
                <a:cubicBezTo>
                  <a:pt x="14675066" y="71470"/>
                  <a:pt x="14722283" y="68562"/>
                  <a:pt x="14771684" y="69689"/>
                </a:cubicBezTo>
                <a:cubicBezTo>
                  <a:pt x="14821085" y="70816"/>
                  <a:pt x="14874647" y="62902"/>
                  <a:pt x="14911040" y="69689"/>
                </a:cubicBezTo>
                <a:cubicBezTo>
                  <a:pt x="14947433" y="76476"/>
                  <a:pt x="15333855" y="59123"/>
                  <a:pt x="15468462" y="69689"/>
                </a:cubicBezTo>
                <a:cubicBezTo>
                  <a:pt x="15333855" y="59123"/>
                  <a:pt x="14265658" y="-1231"/>
                  <a:pt x="13935551" y="69689"/>
                </a:cubicBezTo>
                <a:cubicBezTo>
                  <a:pt x="14265658" y="-1231"/>
                  <a:pt x="14302283" y="94239"/>
                  <a:pt x="14492973" y="69689"/>
                </a:cubicBezTo>
                <a:cubicBezTo>
                  <a:pt x="14302283" y="94239"/>
                  <a:pt x="14272987" y="76554"/>
                  <a:pt x="14214262" y="69689"/>
                </a:cubicBezTo>
                <a:cubicBezTo>
                  <a:pt x="14272987" y="76554"/>
                  <a:pt x="14290791" y="68906"/>
                  <a:pt x="14353618" y="69689"/>
                </a:cubicBezTo>
                <a:cubicBezTo>
                  <a:pt x="14290791" y="68906"/>
                  <a:pt x="13966164" y="97165"/>
                  <a:pt x="13656840" y="69689"/>
                </a:cubicBezTo>
                <a:cubicBezTo>
                  <a:pt x="13966164" y="97165"/>
                  <a:pt x="13992103" y="82869"/>
                  <a:pt x="14214262" y="69689"/>
                </a:cubicBezTo>
                <a:cubicBezTo>
                  <a:pt x="13992103" y="82869"/>
                  <a:pt x="14065601" y="65014"/>
                  <a:pt x="13935551" y="69689"/>
                </a:cubicBezTo>
                <a:cubicBezTo>
                  <a:pt x="14065601" y="65014"/>
                  <a:pt x="14022755" y="71887"/>
                  <a:pt x="14074907" y="69689"/>
                </a:cubicBezTo>
                <a:cubicBezTo>
                  <a:pt x="14022755" y="71887"/>
                  <a:pt x="13257042" y="37518"/>
                  <a:pt x="12541996" y="69689"/>
                </a:cubicBezTo>
                <a:cubicBezTo>
                  <a:pt x="11826950" y="101860"/>
                  <a:pt x="11753292" y="86156"/>
                  <a:pt x="11427152" y="69689"/>
                </a:cubicBezTo>
                <a:cubicBezTo>
                  <a:pt x="11753292" y="86156"/>
                  <a:pt x="11519411" y="70770"/>
                  <a:pt x="11566507" y="69689"/>
                </a:cubicBezTo>
                <a:cubicBezTo>
                  <a:pt x="11519411" y="70770"/>
                  <a:pt x="11145218" y="90725"/>
                  <a:pt x="10869730" y="69689"/>
                </a:cubicBezTo>
                <a:cubicBezTo>
                  <a:pt x="10594242" y="48653"/>
                  <a:pt x="10401634" y="90216"/>
                  <a:pt x="10172952" y="69689"/>
                </a:cubicBezTo>
                <a:cubicBezTo>
                  <a:pt x="9944270" y="49162"/>
                  <a:pt x="9252439" y="58036"/>
                  <a:pt x="8640042" y="69689"/>
                </a:cubicBezTo>
                <a:cubicBezTo>
                  <a:pt x="9252439" y="58036"/>
                  <a:pt x="9078404" y="43586"/>
                  <a:pt x="9197464" y="69689"/>
                </a:cubicBezTo>
                <a:cubicBezTo>
                  <a:pt x="9078404" y="43586"/>
                  <a:pt x="8702979" y="52208"/>
                  <a:pt x="8500686" y="69689"/>
                </a:cubicBezTo>
                <a:cubicBezTo>
                  <a:pt x="8702979" y="52208"/>
                  <a:pt x="8576476" y="75162"/>
                  <a:pt x="8640042" y="69689"/>
                </a:cubicBezTo>
                <a:cubicBezTo>
                  <a:pt x="8703608" y="64216"/>
                  <a:pt x="8937050" y="46496"/>
                  <a:pt x="9197464" y="69689"/>
                </a:cubicBezTo>
                <a:cubicBezTo>
                  <a:pt x="8937050" y="46496"/>
                  <a:pt x="8996532" y="64884"/>
                  <a:pt x="8918753" y="69689"/>
                </a:cubicBezTo>
                <a:cubicBezTo>
                  <a:pt x="8840974" y="74494"/>
                  <a:pt x="8308131" y="16836"/>
                  <a:pt x="7803909" y="69689"/>
                </a:cubicBezTo>
                <a:cubicBezTo>
                  <a:pt x="7299687" y="122542"/>
                  <a:pt x="7074631" y="18649"/>
                  <a:pt x="6689064" y="69689"/>
                </a:cubicBezTo>
                <a:cubicBezTo>
                  <a:pt x="6303497" y="120729"/>
                  <a:pt x="5850279" y="87838"/>
                  <a:pt x="5574220" y="69689"/>
                </a:cubicBezTo>
                <a:cubicBezTo>
                  <a:pt x="5850279" y="87838"/>
                  <a:pt x="5983025" y="47114"/>
                  <a:pt x="6131642" y="69689"/>
                </a:cubicBezTo>
                <a:cubicBezTo>
                  <a:pt x="6280259" y="92264"/>
                  <a:pt x="6212841" y="63827"/>
                  <a:pt x="6270998" y="69689"/>
                </a:cubicBezTo>
                <a:cubicBezTo>
                  <a:pt x="6329155" y="75551"/>
                  <a:pt x="6372436" y="71454"/>
                  <a:pt x="6410353" y="69689"/>
                </a:cubicBezTo>
                <a:cubicBezTo>
                  <a:pt x="6448270" y="67924"/>
                  <a:pt x="6504497" y="68653"/>
                  <a:pt x="6549709" y="69689"/>
                </a:cubicBezTo>
                <a:cubicBezTo>
                  <a:pt x="6594921" y="70725"/>
                  <a:pt x="6619897" y="74783"/>
                  <a:pt x="6689064" y="69689"/>
                </a:cubicBezTo>
                <a:cubicBezTo>
                  <a:pt x="6758231" y="64595"/>
                  <a:pt x="7100936" y="81834"/>
                  <a:pt x="7246487" y="69689"/>
                </a:cubicBezTo>
                <a:cubicBezTo>
                  <a:pt x="7100936" y="81834"/>
                  <a:pt x="6508927" y="59008"/>
                  <a:pt x="6131642" y="69689"/>
                </a:cubicBezTo>
                <a:cubicBezTo>
                  <a:pt x="5754358" y="80370"/>
                  <a:pt x="5972537" y="61321"/>
                  <a:pt x="5852931" y="69689"/>
                </a:cubicBezTo>
                <a:cubicBezTo>
                  <a:pt x="5733325" y="78057"/>
                  <a:pt x="5273489" y="75672"/>
                  <a:pt x="4738087" y="69689"/>
                </a:cubicBezTo>
                <a:cubicBezTo>
                  <a:pt x="4202685" y="63706"/>
                  <a:pt x="3827359" y="78151"/>
                  <a:pt x="3205177" y="69689"/>
                </a:cubicBezTo>
                <a:cubicBezTo>
                  <a:pt x="2582995" y="61228"/>
                  <a:pt x="2990640" y="66159"/>
                  <a:pt x="2926466" y="69689"/>
                </a:cubicBezTo>
                <a:cubicBezTo>
                  <a:pt x="2862292" y="73219"/>
                  <a:pt x="2149781" y="22307"/>
                  <a:pt x="1811622" y="69689"/>
                </a:cubicBezTo>
                <a:cubicBezTo>
                  <a:pt x="1473463" y="117071"/>
                  <a:pt x="959348" y="81737"/>
                  <a:pt x="696778" y="69689"/>
                </a:cubicBezTo>
                <a:cubicBezTo>
                  <a:pt x="959348" y="81737"/>
                  <a:pt x="791376" y="76450"/>
                  <a:pt x="836133" y="69689"/>
                </a:cubicBezTo>
                <a:cubicBezTo>
                  <a:pt x="791376" y="76450"/>
                  <a:pt x="394818" y="79109"/>
                  <a:pt x="0" y="69689"/>
                </a:cubicBezTo>
                <a:cubicBezTo>
                  <a:pt x="-1947" y="52563"/>
                  <a:pt x="-2030" y="1414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62C30A-CC68-8AC3-3BE1-58F0ED9A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213" y="7893056"/>
            <a:ext cx="25578808" cy="15696715"/>
          </a:xfrm>
        </p:spPr>
        <p:txBody>
          <a:bodyPr anchor="t">
            <a:normAutofit/>
          </a:bodyPr>
          <a:lstStyle/>
          <a:p>
            <a:pPr lvl="0"/>
            <a:r>
              <a:rPr lang="hu-HU" sz="8400"/>
              <a:t>Sikeresen adósságkezelt családok száma: 682 család</a:t>
            </a:r>
          </a:p>
          <a:p>
            <a:pPr lvl="0"/>
            <a:r>
              <a:rPr lang="hu-HU" sz="8400"/>
              <a:t>Sikeres ügyletek száma: 975 ügylet</a:t>
            </a:r>
          </a:p>
          <a:p>
            <a:pPr lvl="0"/>
            <a:r>
              <a:rPr lang="hu-HU" sz="8400"/>
              <a:t>Sikeresen kezelt adósságállomány értéke: 2.258 MFt</a:t>
            </a:r>
          </a:p>
          <a:p>
            <a:pPr lvl="0"/>
            <a:r>
              <a:rPr lang="hu-HU" sz="8400"/>
              <a:t>A sikeres adósságkezelések eredménye: 1.392 MFt, ami megtakarítás a családoknak</a:t>
            </a:r>
          </a:p>
          <a:p>
            <a:r>
              <a:rPr lang="hu-HU" sz="8400"/>
              <a:t>Részletfizetési megállapodás 300 lejárt tartozásra, összesen: 181 MFt értékben</a:t>
            </a:r>
          </a:p>
        </p:txBody>
      </p:sp>
      <p:pic>
        <p:nvPicPr>
          <p:cNvPr id="5" name="Kép 4" descr="Lehet, hogy egy kép erről: pénz, könyv, napló és szöveg">
            <a:extLst>
              <a:ext uri="{FF2B5EF4-FFF2-40B4-BE49-F238E27FC236}">
                <a16:creationId xmlns:a16="http://schemas.microsoft.com/office/drawing/2014/main" id="{DED09E44-0104-E30D-4E27-CB2134CC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38" r="18256"/>
          <a:stretch>
            <a:fillRect/>
          </a:stretch>
        </p:blipFill>
        <p:spPr>
          <a:xfrm>
            <a:off x="29244456" y="7979405"/>
            <a:ext cx="15015557" cy="156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0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AA34AA-E70D-FBBF-A132-786EEFD9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92" y="1676400"/>
            <a:ext cx="41806654" cy="24155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sz="21400" dirty="0"/>
              <a:t>Szociális munkához alapvető szolgáltatás</a:t>
            </a:r>
          </a:p>
          <a:p>
            <a:pPr marL="0" indent="0" algn="ctr">
              <a:buNone/>
            </a:pPr>
            <a:r>
              <a:rPr lang="hu-HU" dirty="0"/>
              <a:t>az adósságból való kivezetés útja, ami</a:t>
            </a:r>
          </a:p>
          <a:p>
            <a:pPr marL="0" indent="0" algn="ctr">
              <a:buNone/>
            </a:pPr>
            <a:r>
              <a:rPr lang="hu-HU" dirty="0"/>
              <a:t>ösztönzi az ügyfeleket a nyílt, szabályszerű munkavállalásra,</a:t>
            </a:r>
          </a:p>
          <a:p>
            <a:pPr marL="0" indent="0" algn="ctr">
              <a:buNone/>
            </a:pPr>
            <a:r>
              <a:rPr lang="hu-HU" dirty="0"/>
              <a:t>hátrahagyva a </a:t>
            </a:r>
            <a:r>
              <a:rPr lang="hu-HU"/>
              <a:t>fizetéslevonások terheit.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Az adósságcsökkentés</a:t>
            </a:r>
          </a:p>
          <a:p>
            <a:pPr marL="0" indent="0" algn="ctr">
              <a:buNone/>
            </a:pPr>
            <a:r>
              <a:rPr lang="hu-HU" dirty="0"/>
              <a:t>a magán jellegű lakhatási támogatások megszerzése, illetve</a:t>
            </a:r>
          </a:p>
          <a:p>
            <a:pPr marL="0" indent="0" algn="ctr">
              <a:buNone/>
            </a:pPr>
            <a:r>
              <a:rPr lang="hu-HU" dirty="0"/>
              <a:t>a munkavállaláshoz való hozzásegítés mind</a:t>
            </a:r>
          </a:p>
          <a:p>
            <a:pPr marL="0" indent="0" algn="ctr">
              <a:buNone/>
            </a:pPr>
            <a:r>
              <a:rPr lang="hu-HU" sz="19400" dirty="0"/>
              <a:t>hozzájárul a hátrányos helyzetű személyek jövedelmének növeléséhez és ezáltal az életszínvonaluk javításához.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919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608"/>
            <a:ext cx="46451838" cy="261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9766" y="12179199"/>
            <a:ext cx="23410248" cy="216185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en-US" sz="1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99B586A6-9073-C07F-8D5F-BE1F0FF7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4114" y="22343872"/>
            <a:ext cx="31525030" cy="2978785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RRF-3.2.1-22-2022-00001- Helyi sajátosságokon alapuló munkaszocializáció és készségfejlesztés, a helyi gazdasági kultúra erősítése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Máltai Szeretetszolgálat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6">
            <a:extLst>
              <a:ext uri="{FF2B5EF4-FFF2-40B4-BE49-F238E27FC236}">
                <a16:creationId xmlns:a16="http://schemas.microsoft.com/office/drawing/2014/main" id="{A3182A9E-6A7A-E445-0ECD-79A1F7B9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3722" y="20056877"/>
            <a:ext cx="2385993" cy="2756233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A9ADE757-4F75-93D3-3869-45B1877A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46451838" cy="534115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96CD195-BB02-DF7F-39B7-8200BD5EF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11251"/>
          <a:stretch>
            <a:fillRect/>
          </a:stretch>
        </p:blipFill>
        <p:spPr>
          <a:xfrm>
            <a:off x="20204742" y="7628142"/>
            <a:ext cx="17024402" cy="134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BE8FE251FABAA418DF71EE399096772" ma:contentTypeVersion="8" ma:contentTypeDescription="Új dokumentum létrehozása." ma:contentTypeScope="" ma:versionID="2ffacd07754e7b69bfec507eedb092f8">
  <xsd:schema xmlns:xsd="http://www.w3.org/2001/XMLSchema" xmlns:xs="http://www.w3.org/2001/XMLSchema" xmlns:p="http://schemas.microsoft.com/office/2006/metadata/properties" xmlns:ns2="79e1d5e2-5085-4061-9f6a-5829595b7912" xmlns:ns3="c4709f6e-dd07-468c-adaa-d63f0af87bc4" targetNamespace="http://schemas.microsoft.com/office/2006/metadata/properties" ma:root="true" ma:fieldsID="97d85f9893ab63f3c31ef2115cfb30fc" ns2:_="" ns3:_="">
    <xsd:import namespace="79e1d5e2-5085-4061-9f6a-5829595b7912"/>
    <xsd:import namespace="c4709f6e-dd07-468c-adaa-d63f0af87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1d5e2-5085-4061-9f6a-5829595b7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épcímkék" ma:readOnly="false" ma:fieldId="{5cf76f15-5ced-4ddc-b409-7134ff3c332f}" ma:taxonomyMulti="true" ma:sspId="22553233-7c64-4a5d-808d-28cc858850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09f6e-dd07-468c-adaa-d63f0af87b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dba6c6-b67a-422c-9d1d-133d94c2c95e}" ma:internalName="TaxCatchAll" ma:showField="CatchAllData" ma:web="c4709f6e-dd07-468c-adaa-d63f0af87b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e1d5e2-5085-4061-9f6a-5829595b7912">
      <Terms xmlns="http://schemas.microsoft.com/office/infopath/2007/PartnerControls"/>
    </lcf76f155ced4ddcb4097134ff3c332f>
    <TaxCatchAll xmlns="c4709f6e-dd07-468c-adaa-d63f0af87bc4" xsi:nil="true"/>
  </documentManagement>
</p:properties>
</file>

<file path=customXml/itemProps1.xml><?xml version="1.0" encoding="utf-8"?>
<ds:datastoreItem xmlns:ds="http://schemas.openxmlformats.org/officeDocument/2006/customXml" ds:itemID="{CCD2EDBD-3EB3-41F9-9841-89257CD86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776D0-51AE-4A02-B000-70F758873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e1d5e2-5085-4061-9f6a-5829595b7912"/>
    <ds:schemaRef ds:uri="c4709f6e-dd07-468c-adaa-d63f0af87b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A981D7-1944-454B-A96A-6AB99A9CACA5}">
  <ds:schemaRefs>
    <ds:schemaRef ds:uri="http://schemas.microsoft.com/office/2006/metadata/properties"/>
    <ds:schemaRef ds:uri="http://schemas.microsoft.com/office/infopath/2007/PartnerControls"/>
    <ds:schemaRef ds:uri="79e1d5e2-5085-4061-9f6a-5829595b7912"/>
    <ds:schemaRef ds:uri="c4709f6e-dd07-468c-adaa-d63f0af87b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264</Words>
  <Application>Microsoft Office PowerPoint</Application>
  <PresentationFormat>Egyéni</PresentationFormat>
  <Paragraphs>44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PowerPoint-bemutató</vt:lpstr>
      <vt:lpstr>Tanácsadás</vt:lpstr>
      <vt:lpstr>Otthonteremtési támogatás 2021-2026 I.n</vt:lpstr>
      <vt:lpstr>Adósságrendezés 2025-2026 I.n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Fecske-Papp Judit</cp:lastModifiedBy>
  <cp:revision>39</cp:revision>
  <dcterms:created xsi:type="dcterms:W3CDTF">2021-02-22T15:24:10Z</dcterms:created>
  <dcterms:modified xsi:type="dcterms:W3CDTF">2026-06-30T06:44:00Z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0x010100DBE8FE251FABAA418DF71EE399096772</vt:lpwstr>
  </property>
  <property fmtid="{D5CDD505-2E9C-101B-9397-08002B2CF9AE}" pid="3" name="MediaServiceImageTags">
    <vt:lpwstr/>
  </property>
</Properties>
</file>