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20"/>
  </p:notesMasterIdLst>
  <p:sldIdLst>
    <p:sldId id="256" r:id="rId2"/>
    <p:sldId id="364" r:id="rId3"/>
    <p:sldId id="365" r:id="rId4"/>
    <p:sldId id="367" r:id="rId5"/>
    <p:sldId id="369" r:id="rId6"/>
    <p:sldId id="366" r:id="rId7"/>
    <p:sldId id="368" r:id="rId8"/>
    <p:sldId id="370" r:id="rId9"/>
    <p:sldId id="351" r:id="rId10"/>
    <p:sldId id="352" r:id="rId11"/>
    <p:sldId id="353" r:id="rId12"/>
    <p:sldId id="354" r:id="rId13"/>
    <p:sldId id="362" r:id="rId14"/>
    <p:sldId id="356" r:id="rId15"/>
    <p:sldId id="355" r:id="rId16"/>
    <p:sldId id="358" r:id="rId17"/>
    <p:sldId id="359" r:id="rId18"/>
    <p:sldId id="263" r:id="rId19"/>
  </p:sldIdLst>
  <p:sldSz cx="46451838" cy="26133425"/>
  <p:notesSz cx="6797675" cy="9926638"/>
  <p:defaultTextStyle>
    <a:defPPr>
      <a:defRPr lang="en-US"/>
    </a:defPPr>
    <a:lvl1pPr marL="0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1pPr>
    <a:lvl2pPr marL="232271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2pPr>
    <a:lvl3pPr marL="464542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3pPr>
    <a:lvl4pPr marL="696813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4pPr>
    <a:lvl5pPr marL="929085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5pPr>
    <a:lvl6pPr marL="1161356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6pPr>
    <a:lvl7pPr marL="1393627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7pPr>
    <a:lvl8pPr marL="16258992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8pPr>
    <a:lvl9pPr marL="18581705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31">
          <p15:clr>
            <a:srgbClr val="A4A3A4"/>
          </p15:clr>
        </p15:guide>
        <p15:guide id="2" pos="1463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zy Hajnalka" initials="BH" lastIdx="8" clrIdx="0">
    <p:extLst>
      <p:ext uri="{19B8F6BF-5375-455C-9EA6-DF929625EA0E}">
        <p15:presenceInfo xmlns:p15="http://schemas.microsoft.com/office/powerpoint/2012/main" userId="S-1-5-21-2113114391-3995332292-685569162-80848" providerId="AD"/>
      </p:ext>
    </p:extLst>
  </p:cmAuthor>
  <p:cmAuthor id="2" name="Freund Kitti" initials="FK" lastIdx="4" clrIdx="1">
    <p:extLst>
      <p:ext uri="{19B8F6BF-5375-455C-9EA6-DF929625EA0E}">
        <p15:presenceInfo xmlns:p15="http://schemas.microsoft.com/office/powerpoint/2012/main" userId="S-1-5-21-2113114391-3995332292-685569162-162786" providerId="AD"/>
      </p:ext>
    </p:extLst>
  </p:cmAuthor>
  <p:cmAuthor id="3" name="Olasz Lívia" initials="OL" lastIdx="6" clrIdx="2">
    <p:extLst>
      <p:ext uri="{19B8F6BF-5375-455C-9EA6-DF929625EA0E}">
        <p15:presenceInfo xmlns:p15="http://schemas.microsoft.com/office/powerpoint/2012/main" userId="S-1-5-21-2113114391-3995332292-685569162-1510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0F0F0"/>
    <a:srgbClr val="F0F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A285C4-4AB9-4625-ACD8-73134E563BBE}" v="1" dt="2026-07-03T06:26:08.7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 autoAdjust="0"/>
    <p:restoredTop sz="93731" autoAdjust="0"/>
  </p:normalViewPr>
  <p:slideViewPr>
    <p:cSldViewPr snapToGrid="0" snapToObjects="1">
      <p:cViewPr varScale="1">
        <p:scale>
          <a:sx n="20" d="100"/>
          <a:sy n="20" d="100"/>
        </p:scale>
        <p:origin x="869" y="77"/>
      </p:cViewPr>
      <p:guideLst>
        <p:guide orient="horz" pos="8231"/>
        <p:guide pos="146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cske-Papp Judit" userId="dee57752-5811-4f89-b3d8-91645f6c3d18" providerId="ADAL" clId="{4ACC14E1-11F4-40ED-AAB3-5AE1EC1C267A}"/>
    <pc:docChg chg="modSld">
      <pc:chgData name="Fecske-Papp Judit" userId="dee57752-5811-4f89-b3d8-91645f6c3d18" providerId="ADAL" clId="{4ACC14E1-11F4-40ED-AAB3-5AE1EC1C267A}" dt="2026-06-30T06:45:18.423" v="27" actId="14100"/>
      <pc:docMkLst>
        <pc:docMk/>
      </pc:docMkLst>
      <pc:sldChg chg="modSp mod">
        <pc:chgData name="Fecske-Papp Judit" userId="dee57752-5811-4f89-b3d8-91645f6c3d18" providerId="ADAL" clId="{4ACC14E1-11F4-40ED-AAB3-5AE1EC1C267A}" dt="2026-06-30T06:45:18.423" v="27" actId="14100"/>
        <pc:sldMkLst>
          <pc:docMk/>
          <pc:sldMk cId="3075798940" sldId="256"/>
        </pc:sldMkLst>
        <pc:spChg chg="mod">
          <ac:chgData name="Fecske-Papp Judit" userId="dee57752-5811-4f89-b3d8-91645f6c3d18" providerId="ADAL" clId="{4ACC14E1-11F4-40ED-AAB3-5AE1EC1C267A}" dt="2026-06-30T06:45:18.423" v="27" actId="14100"/>
          <ac:spMkLst>
            <pc:docMk/>
            <pc:sldMk cId="3075798940" sldId="256"/>
            <ac:spMk id="3" creationId="{00000000-0000-0000-0000-000000000000}"/>
          </ac:spMkLst>
        </pc:spChg>
        <pc:spChg chg="mod">
          <ac:chgData name="Fecske-Papp Judit" userId="dee57752-5811-4f89-b3d8-91645f6c3d18" providerId="ADAL" clId="{4ACC14E1-11F4-40ED-AAB3-5AE1EC1C267A}" dt="2026-06-30T06:45:01.398" v="25" actId="20577"/>
          <ac:spMkLst>
            <pc:docMk/>
            <pc:sldMk cId="3075798940" sldId="256"/>
            <ac:spMk id="4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299302-386C-42BF-A013-A9FC8AA4F830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C42789D-CB20-4791-941F-09920CEFEFCB}">
      <dgm:prSet phldrT="[Szöveg]" custT="1"/>
      <dgm:spPr/>
      <dgm:t>
        <a:bodyPr/>
        <a:lstStyle/>
        <a:p>
          <a:r>
            <a:rPr lang="hu-HU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Előzmények</a:t>
          </a:r>
        </a:p>
      </dgm:t>
    </dgm:pt>
    <dgm:pt modelId="{7B802CD7-AA91-4A24-A31D-7D4AA796ACBC}" type="parTrans" cxnId="{071EB0FB-4E01-4BE7-AED1-376FB7898EE5}">
      <dgm:prSet/>
      <dgm:spPr/>
      <dgm:t>
        <a:bodyPr/>
        <a:lstStyle/>
        <a:p>
          <a:endParaRPr lang="hu-HU"/>
        </a:p>
      </dgm:t>
    </dgm:pt>
    <dgm:pt modelId="{A45ADA32-6A9C-4868-A6AB-4EAACD4BD4C9}" type="sibTrans" cxnId="{071EB0FB-4E01-4BE7-AED1-376FB7898EE5}">
      <dgm:prSet/>
      <dgm:spPr/>
      <dgm:t>
        <a:bodyPr/>
        <a:lstStyle/>
        <a:p>
          <a:endParaRPr lang="hu-HU"/>
        </a:p>
      </dgm:t>
    </dgm:pt>
    <dgm:pt modelId="{E87012D2-55CB-4D91-9997-932F4AAF79FC}">
      <dgm:prSet phldrT="[Szöveg]" custT="1"/>
      <dgm:spPr/>
      <dgm:t>
        <a:bodyPr/>
        <a:lstStyle/>
        <a:p>
          <a:r>
            <a:rPr lang="hu-HU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Célterület</a:t>
          </a:r>
        </a:p>
      </dgm:t>
    </dgm:pt>
    <dgm:pt modelId="{2FB27F9D-3F91-4DCC-BF06-89055C9C37C7}" type="parTrans" cxnId="{5FB26F92-396A-4F17-9502-2016E68DA42F}">
      <dgm:prSet/>
      <dgm:spPr/>
      <dgm:t>
        <a:bodyPr/>
        <a:lstStyle/>
        <a:p>
          <a:endParaRPr lang="hu-HU"/>
        </a:p>
      </dgm:t>
    </dgm:pt>
    <dgm:pt modelId="{4E577B7E-5EE4-4DE7-8318-349F26D7C8A3}" type="sibTrans" cxnId="{5FB26F92-396A-4F17-9502-2016E68DA42F}">
      <dgm:prSet/>
      <dgm:spPr/>
      <dgm:t>
        <a:bodyPr/>
        <a:lstStyle/>
        <a:p>
          <a:endParaRPr lang="hu-HU"/>
        </a:p>
      </dgm:t>
    </dgm:pt>
    <dgm:pt modelId="{4D794E79-A9F8-44F0-96B9-2948A11AAD25}">
      <dgm:prSet phldrT="[Szöveg]" custT="1"/>
      <dgm:spPr/>
      <dgm:t>
        <a:bodyPr/>
        <a:lstStyle/>
        <a:p>
          <a:r>
            <a:rPr lang="hu-HU" sz="7000" dirty="0">
              <a:latin typeface="Times New Roman" panose="02020603050405020304" pitchFamily="18" charset="0"/>
              <a:cs typeface="Times New Roman" panose="02020603050405020304" pitchFamily="18" charset="0"/>
            </a:rPr>
            <a:t>Besenyőd</a:t>
          </a:r>
        </a:p>
      </dgm:t>
    </dgm:pt>
    <dgm:pt modelId="{82E6968B-E26B-4184-8EE7-1A7A9FF2D996}" type="parTrans" cxnId="{44B52BFC-60DC-4025-925E-4C30D5D20EC3}">
      <dgm:prSet/>
      <dgm:spPr/>
      <dgm:t>
        <a:bodyPr/>
        <a:lstStyle/>
        <a:p>
          <a:endParaRPr lang="hu-HU"/>
        </a:p>
      </dgm:t>
    </dgm:pt>
    <dgm:pt modelId="{DD20C448-B44C-4802-AF23-B67277C9D548}" type="sibTrans" cxnId="{44B52BFC-60DC-4025-925E-4C30D5D20EC3}">
      <dgm:prSet/>
      <dgm:spPr/>
      <dgm:t>
        <a:bodyPr/>
        <a:lstStyle/>
        <a:p>
          <a:endParaRPr lang="hu-HU"/>
        </a:p>
      </dgm:t>
    </dgm:pt>
    <dgm:pt modelId="{9DA1B48E-8D7E-456D-B90C-5D69F604A8D5}">
      <dgm:prSet phldrT="[Szöveg]" custT="1"/>
      <dgm:spPr/>
      <dgm:t>
        <a:bodyPr/>
        <a:lstStyle/>
        <a:p>
          <a:r>
            <a:rPr lang="hu-HU" sz="7000" dirty="0">
              <a:latin typeface="Times New Roman" panose="02020603050405020304" pitchFamily="18" charset="0"/>
              <a:cs typeface="Times New Roman" panose="02020603050405020304" pitchFamily="18" charset="0"/>
            </a:rPr>
            <a:t>Rohod</a:t>
          </a:r>
        </a:p>
      </dgm:t>
    </dgm:pt>
    <dgm:pt modelId="{D41F0A37-5A1D-4384-B5F0-CB19CE39EC1D}" type="parTrans" cxnId="{1C7E5C38-5FFA-4A06-8961-A85E4ADC0FAE}">
      <dgm:prSet/>
      <dgm:spPr/>
      <dgm:t>
        <a:bodyPr/>
        <a:lstStyle/>
        <a:p>
          <a:endParaRPr lang="hu-HU"/>
        </a:p>
      </dgm:t>
    </dgm:pt>
    <dgm:pt modelId="{B5B5D38F-1E3B-47C6-816B-EF93A26A0A59}" type="sibTrans" cxnId="{1C7E5C38-5FFA-4A06-8961-A85E4ADC0FAE}">
      <dgm:prSet/>
      <dgm:spPr/>
      <dgm:t>
        <a:bodyPr/>
        <a:lstStyle/>
        <a:p>
          <a:endParaRPr lang="hu-HU"/>
        </a:p>
      </dgm:t>
    </dgm:pt>
    <dgm:pt modelId="{B045B4FD-443C-460B-A10C-A81EE2707875}">
      <dgm:prSet phldrT="[Szöveg]" custT="1"/>
      <dgm:spPr/>
      <dgm:t>
        <a:bodyPr/>
        <a:lstStyle/>
        <a:p>
          <a:r>
            <a:rPr lang="hu-HU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Célcsoport</a:t>
          </a:r>
        </a:p>
      </dgm:t>
    </dgm:pt>
    <dgm:pt modelId="{04275E5D-A6F1-416C-B72A-CF9EF9CFC169}" type="parTrans" cxnId="{423AC5C9-5D1C-45F0-9BB4-5C11AE39C7FB}">
      <dgm:prSet/>
      <dgm:spPr/>
      <dgm:t>
        <a:bodyPr/>
        <a:lstStyle/>
        <a:p>
          <a:endParaRPr lang="hu-HU"/>
        </a:p>
      </dgm:t>
    </dgm:pt>
    <dgm:pt modelId="{5FA2227F-81CC-4114-9BA4-02E4BEB08294}" type="sibTrans" cxnId="{423AC5C9-5D1C-45F0-9BB4-5C11AE39C7FB}">
      <dgm:prSet/>
      <dgm:spPr/>
      <dgm:t>
        <a:bodyPr/>
        <a:lstStyle/>
        <a:p>
          <a:endParaRPr lang="hu-HU"/>
        </a:p>
      </dgm:t>
    </dgm:pt>
    <dgm:pt modelId="{A8DE6228-6F72-44EA-914B-B197C676AD02}">
      <dgm:prSet phldrT="[Szöveg]" custT="1"/>
      <dgm:spPr/>
      <dgm:t>
        <a:bodyPr/>
        <a:lstStyle/>
        <a:p>
          <a:r>
            <a:rPr lang="hu-HU" sz="7000" dirty="0">
              <a:latin typeface="Times New Roman" panose="02020603050405020304" pitchFamily="18" charset="0"/>
              <a:cs typeface="Times New Roman" panose="02020603050405020304" pitchFamily="18" charset="0"/>
            </a:rPr>
            <a:t>16 év feletti</a:t>
          </a:r>
        </a:p>
      </dgm:t>
    </dgm:pt>
    <dgm:pt modelId="{E2C902D0-403F-4456-934D-3FCFB5F102C0}" type="parTrans" cxnId="{FB7DDC87-F8FA-40FF-AB9D-0F0EAE6F9B3D}">
      <dgm:prSet/>
      <dgm:spPr/>
      <dgm:t>
        <a:bodyPr/>
        <a:lstStyle/>
        <a:p>
          <a:endParaRPr lang="hu-HU"/>
        </a:p>
      </dgm:t>
    </dgm:pt>
    <dgm:pt modelId="{442157AA-8756-46C2-A832-30661DA0E1C9}" type="sibTrans" cxnId="{FB7DDC87-F8FA-40FF-AB9D-0F0EAE6F9B3D}">
      <dgm:prSet/>
      <dgm:spPr/>
      <dgm:t>
        <a:bodyPr/>
        <a:lstStyle/>
        <a:p>
          <a:endParaRPr lang="hu-HU"/>
        </a:p>
      </dgm:t>
    </dgm:pt>
    <dgm:pt modelId="{3DE83BA5-C468-406A-8959-DDDEA446DFA9}">
      <dgm:prSet phldrT="[Szöveg]" custT="1"/>
      <dgm:spPr/>
      <dgm:t>
        <a:bodyPr/>
        <a:lstStyle/>
        <a:p>
          <a:r>
            <a:rPr lang="hu-HU" sz="7000" dirty="0">
              <a:latin typeface="Times New Roman" panose="02020603050405020304" pitchFamily="18" charset="0"/>
              <a:cs typeface="Times New Roman" panose="02020603050405020304" pitchFamily="18" charset="0"/>
            </a:rPr>
            <a:t>Hátrányos helyzetű</a:t>
          </a:r>
        </a:p>
      </dgm:t>
    </dgm:pt>
    <dgm:pt modelId="{391629C4-AAE3-4699-82DF-0748BA86E899}" type="parTrans" cxnId="{0CE5C766-FD5C-4188-95E1-60F9FF68396F}">
      <dgm:prSet/>
      <dgm:spPr/>
      <dgm:t>
        <a:bodyPr/>
        <a:lstStyle/>
        <a:p>
          <a:endParaRPr lang="hu-HU"/>
        </a:p>
      </dgm:t>
    </dgm:pt>
    <dgm:pt modelId="{52E7207F-68B5-4E33-B4AB-B22BBE5B6991}" type="sibTrans" cxnId="{0CE5C766-FD5C-4188-95E1-60F9FF68396F}">
      <dgm:prSet/>
      <dgm:spPr/>
      <dgm:t>
        <a:bodyPr/>
        <a:lstStyle/>
        <a:p>
          <a:endParaRPr lang="hu-HU"/>
        </a:p>
      </dgm:t>
    </dgm:pt>
    <dgm:pt modelId="{9EA99BAB-C3BA-4A72-A21A-DFFBDCA51B7C}">
      <dgm:prSet phldrT="[Szöveg]" custT="1"/>
      <dgm:spPr/>
      <dgm:t>
        <a:bodyPr/>
        <a:lstStyle/>
        <a:p>
          <a:r>
            <a:rPr lang="hu-HU" sz="7000" dirty="0">
              <a:latin typeface="Times New Roman" panose="02020603050405020304" pitchFamily="18" charset="0"/>
              <a:cs typeface="Times New Roman" panose="02020603050405020304" pitchFamily="18" charset="0"/>
            </a:rPr>
            <a:t>Magy</a:t>
          </a:r>
        </a:p>
      </dgm:t>
    </dgm:pt>
    <dgm:pt modelId="{D564003E-BFC0-4C7B-AEDD-D87D740550F0}" type="parTrans" cxnId="{BD14572B-3D70-479C-8FD5-E1E16E0A36DE}">
      <dgm:prSet/>
      <dgm:spPr/>
      <dgm:t>
        <a:bodyPr/>
        <a:lstStyle/>
        <a:p>
          <a:endParaRPr lang="hu-HU"/>
        </a:p>
      </dgm:t>
    </dgm:pt>
    <dgm:pt modelId="{499B3FF4-4BFC-4EC9-9CAD-C4CEC908EE90}" type="sibTrans" cxnId="{BD14572B-3D70-479C-8FD5-E1E16E0A36DE}">
      <dgm:prSet/>
      <dgm:spPr/>
      <dgm:t>
        <a:bodyPr/>
        <a:lstStyle/>
        <a:p>
          <a:endParaRPr lang="hu-HU"/>
        </a:p>
      </dgm:t>
    </dgm:pt>
    <dgm:pt modelId="{98C8C539-1090-4133-896C-36B973E404D5}">
      <dgm:prSet phldrT="[Szöveg]" custT="1"/>
      <dgm:spPr/>
      <dgm:t>
        <a:bodyPr/>
        <a:lstStyle/>
        <a:p>
          <a:r>
            <a:rPr lang="hu-HU" sz="7000" dirty="0">
              <a:latin typeface="Times New Roman" panose="02020603050405020304" pitchFamily="18" charset="0"/>
              <a:cs typeface="Times New Roman" panose="02020603050405020304" pitchFamily="18" charset="0"/>
            </a:rPr>
            <a:t>Munkaerőpiaci segítségre szoruló személyek</a:t>
          </a:r>
        </a:p>
      </dgm:t>
    </dgm:pt>
    <dgm:pt modelId="{13648DD0-9A3E-40AF-93ED-E7348F4D2B9F}" type="parTrans" cxnId="{02C756D3-B5F4-4D56-8D48-94BCF70BF486}">
      <dgm:prSet/>
      <dgm:spPr/>
      <dgm:t>
        <a:bodyPr/>
        <a:lstStyle/>
        <a:p>
          <a:endParaRPr lang="hu-HU"/>
        </a:p>
      </dgm:t>
    </dgm:pt>
    <dgm:pt modelId="{604F299B-00C1-42DC-AA4E-1F9440D8B1D7}" type="sibTrans" cxnId="{02C756D3-B5F4-4D56-8D48-94BCF70BF486}">
      <dgm:prSet/>
      <dgm:spPr/>
      <dgm:t>
        <a:bodyPr/>
        <a:lstStyle/>
        <a:p>
          <a:endParaRPr lang="hu-HU"/>
        </a:p>
      </dgm:t>
    </dgm:pt>
    <dgm:pt modelId="{DFDDBE30-3FB6-4F0A-ABD1-B71F838631E7}">
      <dgm:prSet phldrT="[Szöveg]" custT="1"/>
      <dgm:spPr/>
      <dgm:t>
        <a:bodyPr/>
        <a:lstStyle/>
        <a:p>
          <a:r>
            <a:rPr lang="hu-HU" sz="7000" dirty="0">
              <a:latin typeface="Times New Roman" panose="02020603050405020304" pitchFamily="18" charset="0"/>
              <a:cs typeface="Times New Roman" panose="02020603050405020304" pitchFamily="18" charset="0"/>
            </a:rPr>
            <a:t>Végtelen lehetőség (EFOP 1.5.1.)</a:t>
          </a:r>
        </a:p>
      </dgm:t>
    </dgm:pt>
    <dgm:pt modelId="{4872A080-6D33-4DE5-A979-7A7140BD2A56}" type="sibTrans" cxnId="{400F0A62-A4E8-45CB-B878-62588302634E}">
      <dgm:prSet/>
      <dgm:spPr/>
      <dgm:t>
        <a:bodyPr/>
        <a:lstStyle/>
        <a:p>
          <a:endParaRPr lang="hu-HU"/>
        </a:p>
      </dgm:t>
    </dgm:pt>
    <dgm:pt modelId="{7B33B47B-63CA-49C3-94D5-99811E3A98D9}" type="parTrans" cxnId="{400F0A62-A4E8-45CB-B878-62588302634E}">
      <dgm:prSet/>
      <dgm:spPr/>
      <dgm:t>
        <a:bodyPr/>
        <a:lstStyle/>
        <a:p>
          <a:endParaRPr lang="hu-HU"/>
        </a:p>
      </dgm:t>
    </dgm:pt>
    <dgm:pt modelId="{C95ABC61-DEFE-4FD3-B6DE-4CFA0E8D1CCB}">
      <dgm:prSet phldrT="[Szöveg]" custT="1"/>
      <dgm:spPr/>
      <dgm:t>
        <a:bodyPr/>
        <a:lstStyle/>
        <a:p>
          <a:r>
            <a:rPr lang="hu-HU" sz="7000" dirty="0">
              <a:latin typeface="Times New Roman" panose="02020603050405020304" pitchFamily="18" charset="0"/>
              <a:cs typeface="Times New Roman" panose="02020603050405020304" pitchFamily="18" charset="0"/>
            </a:rPr>
            <a:t>Felzárkózó Települések program</a:t>
          </a:r>
        </a:p>
      </dgm:t>
    </dgm:pt>
    <dgm:pt modelId="{732DB922-607B-47D7-B17B-418A97F9924E}" type="sibTrans" cxnId="{960E6E67-4C5B-42AF-880D-BDAA8B9FD7A9}">
      <dgm:prSet/>
      <dgm:spPr/>
      <dgm:t>
        <a:bodyPr/>
        <a:lstStyle/>
        <a:p>
          <a:endParaRPr lang="hu-HU"/>
        </a:p>
      </dgm:t>
    </dgm:pt>
    <dgm:pt modelId="{034629AD-55C4-4615-8BC9-7D82049FABB4}" type="parTrans" cxnId="{960E6E67-4C5B-42AF-880D-BDAA8B9FD7A9}">
      <dgm:prSet/>
      <dgm:spPr/>
      <dgm:t>
        <a:bodyPr/>
        <a:lstStyle/>
        <a:p>
          <a:endParaRPr lang="hu-HU"/>
        </a:p>
      </dgm:t>
    </dgm:pt>
    <dgm:pt modelId="{E6A2740F-B641-49F8-9C64-0DEAD69C4990}">
      <dgm:prSet phldrT="[Szöveg]" custT="1"/>
      <dgm:spPr/>
      <dgm:t>
        <a:bodyPr/>
        <a:lstStyle/>
        <a:p>
          <a:r>
            <a:rPr lang="hu-HU" sz="7000" dirty="0">
              <a:latin typeface="Times New Roman" panose="02020603050405020304" pitchFamily="18" charset="0"/>
              <a:cs typeface="Times New Roman" panose="02020603050405020304" pitchFamily="18" charset="0"/>
            </a:rPr>
            <a:t>RRF Gazdaságélénkítő program – családi kiskertek</a:t>
          </a:r>
        </a:p>
      </dgm:t>
    </dgm:pt>
    <dgm:pt modelId="{613417F5-90F9-4A1E-9431-51AB16A7C583}" type="sibTrans" cxnId="{E2556A12-FBED-4FFA-9D83-FE8676BF6E3D}">
      <dgm:prSet/>
      <dgm:spPr/>
      <dgm:t>
        <a:bodyPr/>
        <a:lstStyle/>
        <a:p>
          <a:endParaRPr lang="hu-HU"/>
        </a:p>
      </dgm:t>
    </dgm:pt>
    <dgm:pt modelId="{B817C6AB-2C7E-427F-8684-617CFE358741}" type="parTrans" cxnId="{E2556A12-FBED-4FFA-9D83-FE8676BF6E3D}">
      <dgm:prSet/>
      <dgm:spPr/>
      <dgm:t>
        <a:bodyPr/>
        <a:lstStyle/>
        <a:p>
          <a:endParaRPr lang="hu-HU"/>
        </a:p>
      </dgm:t>
    </dgm:pt>
    <dgm:pt modelId="{ED0C35DE-316D-47A0-BA51-A0895C23E3B3}">
      <dgm:prSet phldrT="[Szöveg]" custT="1"/>
      <dgm:spPr/>
      <dgm:t>
        <a:bodyPr/>
        <a:lstStyle/>
        <a:p>
          <a:r>
            <a:rPr lang="hu-HU" sz="7000" dirty="0">
              <a:latin typeface="Times New Roman" panose="02020603050405020304" pitchFamily="18" charset="0"/>
              <a:cs typeface="Times New Roman" panose="02020603050405020304" pitchFamily="18" charset="0"/>
            </a:rPr>
            <a:t>BapTower</a:t>
          </a:r>
        </a:p>
      </dgm:t>
    </dgm:pt>
    <dgm:pt modelId="{FB107D0C-BC1C-4631-B3CC-3BF8006678CA}" type="sibTrans" cxnId="{8762A9CB-FCE8-446A-995D-BBB7AB7CE2E2}">
      <dgm:prSet/>
      <dgm:spPr/>
      <dgm:t>
        <a:bodyPr/>
        <a:lstStyle/>
        <a:p>
          <a:endParaRPr lang="hu-HU"/>
        </a:p>
      </dgm:t>
    </dgm:pt>
    <dgm:pt modelId="{A4C3E080-26F0-40E0-B3C7-1066B56E887C}" type="parTrans" cxnId="{8762A9CB-FCE8-446A-995D-BBB7AB7CE2E2}">
      <dgm:prSet/>
      <dgm:spPr/>
      <dgm:t>
        <a:bodyPr/>
        <a:lstStyle/>
        <a:p>
          <a:endParaRPr lang="hu-HU"/>
        </a:p>
      </dgm:t>
    </dgm:pt>
    <dgm:pt modelId="{510E8A4B-5A4F-4256-9ABF-E81BC0610D1F}" type="pres">
      <dgm:prSet presAssocID="{99299302-386C-42BF-A013-A9FC8AA4F830}" presName="linear" presStyleCnt="0">
        <dgm:presLayoutVars>
          <dgm:dir/>
          <dgm:resizeHandles val="exact"/>
        </dgm:presLayoutVars>
      </dgm:prSet>
      <dgm:spPr/>
    </dgm:pt>
    <dgm:pt modelId="{0A801BF7-260B-4F18-AC25-ABEB3ED8447B}" type="pres">
      <dgm:prSet presAssocID="{6C42789D-CB20-4791-941F-09920CEFEFCB}" presName="comp" presStyleCnt="0"/>
      <dgm:spPr/>
    </dgm:pt>
    <dgm:pt modelId="{07B137B4-1A08-4A4D-BC17-2495AADFECF2}" type="pres">
      <dgm:prSet presAssocID="{6C42789D-CB20-4791-941F-09920CEFEFCB}" presName="box" presStyleLbl="node1" presStyleIdx="0" presStyleCnt="3" custLinFactNeighborX="5020" custLinFactNeighborY="3780"/>
      <dgm:spPr/>
    </dgm:pt>
    <dgm:pt modelId="{F7E2CD7F-6556-487E-B0B8-4DC197A45192}" type="pres">
      <dgm:prSet presAssocID="{6C42789D-CB20-4791-941F-09920CEFEFCB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B725C92-BF77-42C9-9280-22389169621A}" type="pres">
      <dgm:prSet presAssocID="{6C42789D-CB20-4791-941F-09920CEFEFCB}" presName="text" presStyleLbl="node1" presStyleIdx="0" presStyleCnt="3">
        <dgm:presLayoutVars>
          <dgm:bulletEnabled val="1"/>
        </dgm:presLayoutVars>
      </dgm:prSet>
      <dgm:spPr/>
    </dgm:pt>
    <dgm:pt modelId="{621E87A6-9630-462A-BCC7-E860BED190F2}" type="pres">
      <dgm:prSet presAssocID="{A45ADA32-6A9C-4868-A6AB-4EAACD4BD4C9}" presName="spacer" presStyleCnt="0"/>
      <dgm:spPr/>
    </dgm:pt>
    <dgm:pt modelId="{FADDB152-803D-4B06-BDD1-2504C5D18DE4}" type="pres">
      <dgm:prSet presAssocID="{E87012D2-55CB-4D91-9997-932F4AAF79FC}" presName="comp" presStyleCnt="0"/>
      <dgm:spPr/>
    </dgm:pt>
    <dgm:pt modelId="{FD3CE57D-8825-40CE-96C7-C51F5B9EA037}" type="pres">
      <dgm:prSet presAssocID="{E87012D2-55CB-4D91-9997-932F4AAF79FC}" presName="box" presStyleLbl="node1" presStyleIdx="1" presStyleCnt="3" custLinFactNeighborY="1890"/>
      <dgm:spPr/>
    </dgm:pt>
    <dgm:pt modelId="{EBF8BBFA-BF48-4521-BE27-DAC5C1083698}" type="pres">
      <dgm:prSet presAssocID="{E87012D2-55CB-4D91-9997-932F4AAF79FC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1825BBC-BA09-4DF0-8622-53030FC3F214}" type="pres">
      <dgm:prSet presAssocID="{E87012D2-55CB-4D91-9997-932F4AAF79FC}" presName="text" presStyleLbl="node1" presStyleIdx="1" presStyleCnt="3">
        <dgm:presLayoutVars>
          <dgm:bulletEnabled val="1"/>
        </dgm:presLayoutVars>
      </dgm:prSet>
      <dgm:spPr/>
    </dgm:pt>
    <dgm:pt modelId="{65965010-FF59-4CD9-A5CF-F025472BADE5}" type="pres">
      <dgm:prSet presAssocID="{4E577B7E-5EE4-4DE7-8318-349F26D7C8A3}" presName="spacer" presStyleCnt="0"/>
      <dgm:spPr/>
    </dgm:pt>
    <dgm:pt modelId="{F75ED890-CFA2-47E0-BF92-FC8C27877963}" type="pres">
      <dgm:prSet presAssocID="{B045B4FD-443C-460B-A10C-A81EE2707875}" presName="comp" presStyleCnt="0"/>
      <dgm:spPr/>
    </dgm:pt>
    <dgm:pt modelId="{8CF5EA21-FD9B-4BBD-927B-7E84F81917D6}" type="pres">
      <dgm:prSet presAssocID="{B045B4FD-443C-460B-A10C-A81EE2707875}" presName="box" presStyleLbl="node1" presStyleIdx="2" presStyleCnt="3"/>
      <dgm:spPr/>
    </dgm:pt>
    <dgm:pt modelId="{5E9422B1-20D6-4499-B4FB-029FAB9113BF}" type="pres">
      <dgm:prSet presAssocID="{B045B4FD-443C-460B-A10C-A81EE2707875}" presName="img" presStyleLbl="fgImgPlace1" presStyleIdx="2" presStyleCnt="3" custLinFactNeighborX="2953" custLinFactNeighborY="-118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AA7D33E-90BE-46FF-AE56-6ADD28663BB7}" type="pres">
      <dgm:prSet presAssocID="{B045B4FD-443C-460B-A10C-A81EE2707875}" presName="text" presStyleLbl="node1" presStyleIdx="2" presStyleCnt="3">
        <dgm:presLayoutVars>
          <dgm:bulletEnabled val="1"/>
        </dgm:presLayoutVars>
      </dgm:prSet>
      <dgm:spPr/>
    </dgm:pt>
  </dgm:ptLst>
  <dgm:cxnLst>
    <dgm:cxn modelId="{2A8BCC0B-28B6-42F3-AA7E-C7628082ECDD}" type="presOf" srcId="{A8DE6228-6F72-44EA-914B-B197C676AD02}" destId="{8CF5EA21-FD9B-4BBD-927B-7E84F81917D6}" srcOrd="0" destOrd="1" presId="urn:microsoft.com/office/officeart/2005/8/layout/vList4"/>
    <dgm:cxn modelId="{E2556A12-FBED-4FFA-9D83-FE8676BF6E3D}" srcId="{6C42789D-CB20-4791-941F-09920CEFEFCB}" destId="{E6A2740F-B641-49F8-9C64-0DEAD69C4990}" srcOrd="2" destOrd="0" parTransId="{B817C6AB-2C7E-427F-8684-617CFE358741}" sibTransId="{613417F5-90F9-4A1E-9431-51AB16A7C583}"/>
    <dgm:cxn modelId="{D21FAA19-475B-47C5-9247-9CA4B1EBFC3C}" type="presOf" srcId="{4D794E79-A9F8-44F0-96B9-2948A11AAD25}" destId="{FD3CE57D-8825-40CE-96C7-C51F5B9EA037}" srcOrd="0" destOrd="1" presId="urn:microsoft.com/office/officeart/2005/8/layout/vList4"/>
    <dgm:cxn modelId="{FC321F2B-1635-4142-81A2-E9C4722B39B7}" type="presOf" srcId="{C95ABC61-DEFE-4FD3-B6DE-4CFA0E8D1CCB}" destId="{07B137B4-1A08-4A4D-BC17-2495AADFECF2}" srcOrd="0" destOrd="2" presId="urn:microsoft.com/office/officeart/2005/8/layout/vList4"/>
    <dgm:cxn modelId="{BD14572B-3D70-479C-8FD5-E1E16E0A36DE}" srcId="{E87012D2-55CB-4D91-9997-932F4AAF79FC}" destId="{9EA99BAB-C3BA-4A72-A21A-DFFBDCA51B7C}" srcOrd="1" destOrd="0" parTransId="{D564003E-BFC0-4C7B-AEDD-D87D740550F0}" sibTransId="{499B3FF4-4BFC-4EC9-9CAD-C4CEC908EE90}"/>
    <dgm:cxn modelId="{26393233-D7D3-4383-9CA4-E7F7E18B1A0B}" type="presOf" srcId="{B045B4FD-443C-460B-A10C-A81EE2707875}" destId="{8CF5EA21-FD9B-4BBD-927B-7E84F81917D6}" srcOrd="0" destOrd="0" presId="urn:microsoft.com/office/officeart/2005/8/layout/vList4"/>
    <dgm:cxn modelId="{1C7E5C38-5FFA-4A06-8961-A85E4ADC0FAE}" srcId="{E87012D2-55CB-4D91-9997-932F4AAF79FC}" destId="{9DA1B48E-8D7E-456D-B90C-5D69F604A8D5}" srcOrd="2" destOrd="0" parTransId="{D41F0A37-5A1D-4384-B5F0-CB19CE39EC1D}" sibTransId="{B5B5D38F-1E3B-47C6-816B-EF93A26A0A59}"/>
    <dgm:cxn modelId="{6E0AEA39-68B3-4730-A0F9-2E87186D6CAF}" type="presOf" srcId="{E87012D2-55CB-4D91-9997-932F4AAF79FC}" destId="{41825BBC-BA09-4DF0-8622-53030FC3F214}" srcOrd="1" destOrd="0" presId="urn:microsoft.com/office/officeart/2005/8/layout/vList4"/>
    <dgm:cxn modelId="{9D96455F-73B3-4976-B481-1634FC134E8E}" type="presOf" srcId="{6C42789D-CB20-4791-941F-09920CEFEFCB}" destId="{4B725C92-BF77-42C9-9280-22389169621A}" srcOrd="1" destOrd="0" presId="urn:microsoft.com/office/officeart/2005/8/layout/vList4"/>
    <dgm:cxn modelId="{400F0A62-A4E8-45CB-B878-62588302634E}" srcId="{6C42789D-CB20-4791-941F-09920CEFEFCB}" destId="{DFDDBE30-3FB6-4F0A-ABD1-B71F838631E7}" srcOrd="0" destOrd="0" parTransId="{7B33B47B-63CA-49C3-94D5-99811E3A98D9}" sibTransId="{4872A080-6D33-4DE5-A979-7A7140BD2A56}"/>
    <dgm:cxn modelId="{0CE5C766-FD5C-4188-95E1-60F9FF68396F}" srcId="{B045B4FD-443C-460B-A10C-A81EE2707875}" destId="{3DE83BA5-C468-406A-8959-DDDEA446DFA9}" srcOrd="1" destOrd="0" parTransId="{391629C4-AAE3-4699-82DF-0748BA86E899}" sibTransId="{52E7207F-68B5-4E33-B4AB-B22BBE5B6991}"/>
    <dgm:cxn modelId="{960E6E67-4C5B-42AF-880D-BDAA8B9FD7A9}" srcId="{6C42789D-CB20-4791-941F-09920CEFEFCB}" destId="{C95ABC61-DEFE-4FD3-B6DE-4CFA0E8D1CCB}" srcOrd="1" destOrd="0" parTransId="{034629AD-55C4-4615-8BC9-7D82049FABB4}" sibTransId="{732DB922-607B-47D7-B17B-418A97F9924E}"/>
    <dgm:cxn modelId="{B9E91549-0D3B-407F-A1AF-A9E7E5E3AC62}" type="presOf" srcId="{99299302-386C-42BF-A013-A9FC8AA4F830}" destId="{510E8A4B-5A4F-4256-9ABF-E81BC0610D1F}" srcOrd="0" destOrd="0" presId="urn:microsoft.com/office/officeart/2005/8/layout/vList4"/>
    <dgm:cxn modelId="{65FBD072-F63A-4E94-BEA6-723AFF2694AD}" type="presOf" srcId="{ED0C35DE-316D-47A0-BA51-A0895C23E3B3}" destId="{07B137B4-1A08-4A4D-BC17-2495AADFECF2}" srcOrd="0" destOrd="4" presId="urn:microsoft.com/office/officeart/2005/8/layout/vList4"/>
    <dgm:cxn modelId="{9FEC7958-00EA-40E8-ABF6-92292F7AB009}" type="presOf" srcId="{98C8C539-1090-4133-896C-36B973E404D5}" destId="{8CF5EA21-FD9B-4BBD-927B-7E84F81917D6}" srcOrd="0" destOrd="3" presId="urn:microsoft.com/office/officeart/2005/8/layout/vList4"/>
    <dgm:cxn modelId="{6035DB58-D462-4E5F-80F0-54E4251E7043}" type="presOf" srcId="{E87012D2-55CB-4D91-9997-932F4AAF79FC}" destId="{FD3CE57D-8825-40CE-96C7-C51F5B9EA037}" srcOrd="0" destOrd="0" presId="urn:microsoft.com/office/officeart/2005/8/layout/vList4"/>
    <dgm:cxn modelId="{F62D387A-39EA-449D-A91A-6DEB6BC77A3A}" type="presOf" srcId="{B045B4FD-443C-460B-A10C-A81EE2707875}" destId="{FAA7D33E-90BE-46FF-AE56-6ADD28663BB7}" srcOrd="1" destOrd="0" presId="urn:microsoft.com/office/officeart/2005/8/layout/vList4"/>
    <dgm:cxn modelId="{008DC880-3A30-4FA3-A9F8-1DD6A34EC5E3}" type="presOf" srcId="{A8DE6228-6F72-44EA-914B-B197C676AD02}" destId="{FAA7D33E-90BE-46FF-AE56-6ADD28663BB7}" srcOrd="1" destOrd="1" presId="urn:microsoft.com/office/officeart/2005/8/layout/vList4"/>
    <dgm:cxn modelId="{FB7DDC87-F8FA-40FF-AB9D-0F0EAE6F9B3D}" srcId="{B045B4FD-443C-460B-A10C-A81EE2707875}" destId="{A8DE6228-6F72-44EA-914B-B197C676AD02}" srcOrd="0" destOrd="0" parTransId="{E2C902D0-403F-4456-934D-3FCFB5F102C0}" sibTransId="{442157AA-8756-46C2-A832-30661DA0E1C9}"/>
    <dgm:cxn modelId="{3D5A8C8A-D8ED-44C0-B939-289694189689}" type="presOf" srcId="{C95ABC61-DEFE-4FD3-B6DE-4CFA0E8D1CCB}" destId="{4B725C92-BF77-42C9-9280-22389169621A}" srcOrd="1" destOrd="2" presId="urn:microsoft.com/office/officeart/2005/8/layout/vList4"/>
    <dgm:cxn modelId="{D8E59D8B-2B7A-44FD-890E-9F5AE4820154}" type="presOf" srcId="{3DE83BA5-C468-406A-8959-DDDEA446DFA9}" destId="{8CF5EA21-FD9B-4BBD-927B-7E84F81917D6}" srcOrd="0" destOrd="2" presId="urn:microsoft.com/office/officeart/2005/8/layout/vList4"/>
    <dgm:cxn modelId="{5FB26F92-396A-4F17-9502-2016E68DA42F}" srcId="{99299302-386C-42BF-A013-A9FC8AA4F830}" destId="{E87012D2-55CB-4D91-9997-932F4AAF79FC}" srcOrd="1" destOrd="0" parTransId="{2FB27F9D-3F91-4DCC-BF06-89055C9C37C7}" sibTransId="{4E577B7E-5EE4-4DE7-8318-349F26D7C8A3}"/>
    <dgm:cxn modelId="{3038C993-F695-4990-A9CB-78C3E316DA37}" type="presOf" srcId="{9DA1B48E-8D7E-456D-B90C-5D69F604A8D5}" destId="{FD3CE57D-8825-40CE-96C7-C51F5B9EA037}" srcOrd="0" destOrd="3" presId="urn:microsoft.com/office/officeart/2005/8/layout/vList4"/>
    <dgm:cxn modelId="{F5519298-FFC4-4BED-A45C-E90395B132E1}" type="presOf" srcId="{9DA1B48E-8D7E-456D-B90C-5D69F604A8D5}" destId="{41825BBC-BA09-4DF0-8622-53030FC3F214}" srcOrd="1" destOrd="3" presId="urn:microsoft.com/office/officeart/2005/8/layout/vList4"/>
    <dgm:cxn modelId="{627FB0A4-A9CA-4593-83D9-609E5E428FC0}" type="presOf" srcId="{E6A2740F-B641-49F8-9C64-0DEAD69C4990}" destId="{4B725C92-BF77-42C9-9280-22389169621A}" srcOrd="1" destOrd="3" presId="urn:microsoft.com/office/officeart/2005/8/layout/vList4"/>
    <dgm:cxn modelId="{701745AE-B882-46D1-A779-53BC34228581}" type="presOf" srcId="{9EA99BAB-C3BA-4A72-A21A-DFFBDCA51B7C}" destId="{41825BBC-BA09-4DF0-8622-53030FC3F214}" srcOrd="1" destOrd="2" presId="urn:microsoft.com/office/officeart/2005/8/layout/vList4"/>
    <dgm:cxn modelId="{16E5D0BE-D716-4B46-A7DC-6588C86FC9F8}" type="presOf" srcId="{E6A2740F-B641-49F8-9C64-0DEAD69C4990}" destId="{07B137B4-1A08-4A4D-BC17-2495AADFECF2}" srcOrd="0" destOrd="3" presId="urn:microsoft.com/office/officeart/2005/8/layout/vList4"/>
    <dgm:cxn modelId="{423AC5C9-5D1C-45F0-9BB4-5C11AE39C7FB}" srcId="{99299302-386C-42BF-A013-A9FC8AA4F830}" destId="{B045B4FD-443C-460B-A10C-A81EE2707875}" srcOrd="2" destOrd="0" parTransId="{04275E5D-A6F1-416C-B72A-CF9EF9CFC169}" sibTransId="{5FA2227F-81CC-4114-9BA4-02E4BEB08294}"/>
    <dgm:cxn modelId="{4B81EBCA-F274-4C6D-940D-88B637DD42F6}" type="presOf" srcId="{3DE83BA5-C468-406A-8959-DDDEA446DFA9}" destId="{FAA7D33E-90BE-46FF-AE56-6ADD28663BB7}" srcOrd="1" destOrd="2" presId="urn:microsoft.com/office/officeart/2005/8/layout/vList4"/>
    <dgm:cxn modelId="{8762A9CB-FCE8-446A-995D-BBB7AB7CE2E2}" srcId="{6C42789D-CB20-4791-941F-09920CEFEFCB}" destId="{ED0C35DE-316D-47A0-BA51-A0895C23E3B3}" srcOrd="3" destOrd="0" parTransId="{A4C3E080-26F0-40E0-B3C7-1066B56E887C}" sibTransId="{FB107D0C-BC1C-4631-B3CC-3BF8006678CA}"/>
    <dgm:cxn modelId="{02C756D3-B5F4-4D56-8D48-94BCF70BF486}" srcId="{B045B4FD-443C-460B-A10C-A81EE2707875}" destId="{98C8C539-1090-4133-896C-36B973E404D5}" srcOrd="2" destOrd="0" parTransId="{13648DD0-9A3E-40AF-93ED-E7348F4D2B9F}" sibTransId="{604F299B-00C1-42DC-AA4E-1F9440D8B1D7}"/>
    <dgm:cxn modelId="{ACBD1FD7-9701-4B21-A09B-27AF303A4CAC}" type="presOf" srcId="{98C8C539-1090-4133-896C-36B973E404D5}" destId="{FAA7D33E-90BE-46FF-AE56-6ADD28663BB7}" srcOrd="1" destOrd="3" presId="urn:microsoft.com/office/officeart/2005/8/layout/vList4"/>
    <dgm:cxn modelId="{7B8FD5D7-6959-4F5E-AA7D-20565EC7AB28}" type="presOf" srcId="{6C42789D-CB20-4791-941F-09920CEFEFCB}" destId="{07B137B4-1A08-4A4D-BC17-2495AADFECF2}" srcOrd="0" destOrd="0" presId="urn:microsoft.com/office/officeart/2005/8/layout/vList4"/>
    <dgm:cxn modelId="{2FD95BE4-2914-490B-A413-C61C886883DB}" type="presOf" srcId="{DFDDBE30-3FB6-4F0A-ABD1-B71F838631E7}" destId="{4B725C92-BF77-42C9-9280-22389169621A}" srcOrd="1" destOrd="1" presId="urn:microsoft.com/office/officeart/2005/8/layout/vList4"/>
    <dgm:cxn modelId="{9E4785E6-B925-425D-8DEC-FF1384FADF73}" type="presOf" srcId="{9EA99BAB-C3BA-4A72-A21A-DFFBDCA51B7C}" destId="{FD3CE57D-8825-40CE-96C7-C51F5B9EA037}" srcOrd="0" destOrd="2" presId="urn:microsoft.com/office/officeart/2005/8/layout/vList4"/>
    <dgm:cxn modelId="{6C4162F1-E617-4A23-AB38-E4CE46B0D86C}" type="presOf" srcId="{ED0C35DE-316D-47A0-BA51-A0895C23E3B3}" destId="{4B725C92-BF77-42C9-9280-22389169621A}" srcOrd="1" destOrd="4" presId="urn:microsoft.com/office/officeart/2005/8/layout/vList4"/>
    <dgm:cxn modelId="{59A6D3F7-C566-4570-900B-8C4BF5B2238C}" type="presOf" srcId="{4D794E79-A9F8-44F0-96B9-2948A11AAD25}" destId="{41825BBC-BA09-4DF0-8622-53030FC3F214}" srcOrd="1" destOrd="1" presId="urn:microsoft.com/office/officeart/2005/8/layout/vList4"/>
    <dgm:cxn modelId="{071EB0FB-4E01-4BE7-AED1-376FB7898EE5}" srcId="{99299302-386C-42BF-A013-A9FC8AA4F830}" destId="{6C42789D-CB20-4791-941F-09920CEFEFCB}" srcOrd="0" destOrd="0" parTransId="{7B802CD7-AA91-4A24-A31D-7D4AA796ACBC}" sibTransId="{A45ADA32-6A9C-4868-A6AB-4EAACD4BD4C9}"/>
    <dgm:cxn modelId="{44B52BFC-60DC-4025-925E-4C30D5D20EC3}" srcId="{E87012D2-55CB-4D91-9997-932F4AAF79FC}" destId="{4D794E79-A9F8-44F0-96B9-2948A11AAD25}" srcOrd="0" destOrd="0" parTransId="{82E6968B-E26B-4184-8EE7-1A7A9FF2D996}" sibTransId="{DD20C448-B44C-4802-AF23-B67277C9D548}"/>
    <dgm:cxn modelId="{B11D84FE-763D-4EE5-B8F1-497F3A6AD72C}" type="presOf" srcId="{DFDDBE30-3FB6-4F0A-ABD1-B71F838631E7}" destId="{07B137B4-1A08-4A4D-BC17-2495AADFECF2}" srcOrd="0" destOrd="1" presId="urn:microsoft.com/office/officeart/2005/8/layout/vList4"/>
    <dgm:cxn modelId="{E0A5990C-BAA3-4794-B248-37C0AD317D53}" type="presParOf" srcId="{510E8A4B-5A4F-4256-9ABF-E81BC0610D1F}" destId="{0A801BF7-260B-4F18-AC25-ABEB3ED8447B}" srcOrd="0" destOrd="0" presId="urn:microsoft.com/office/officeart/2005/8/layout/vList4"/>
    <dgm:cxn modelId="{F6D9A2BC-93F0-4A44-B01D-81020A4DB906}" type="presParOf" srcId="{0A801BF7-260B-4F18-AC25-ABEB3ED8447B}" destId="{07B137B4-1A08-4A4D-BC17-2495AADFECF2}" srcOrd="0" destOrd="0" presId="urn:microsoft.com/office/officeart/2005/8/layout/vList4"/>
    <dgm:cxn modelId="{6BDCA726-332E-4B22-B78C-76467D3CBD84}" type="presParOf" srcId="{0A801BF7-260B-4F18-AC25-ABEB3ED8447B}" destId="{F7E2CD7F-6556-487E-B0B8-4DC197A45192}" srcOrd="1" destOrd="0" presId="urn:microsoft.com/office/officeart/2005/8/layout/vList4"/>
    <dgm:cxn modelId="{402097C7-56B5-42C5-AA3E-A2B68DCE20AA}" type="presParOf" srcId="{0A801BF7-260B-4F18-AC25-ABEB3ED8447B}" destId="{4B725C92-BF77-42C9-9280-22389169621A}" srcOrd="2" destOrd="0" presId="urn:microsoft.com/office/officeart/2005/8/layout/vList4"/>
    <dgm:cxn modelId="{88227AEF-B7E8-4B76-A154-512F2D1B7EF7}" type="presParOf" srcId="{510E8A4B-5A4F-4256-9ABF-E81BC0610D1F}" destId="{621E87A6-9630-462A-BCC7-E860BED190F2}" srcOrd="1" destOrd="0" presId="urn:microsoft.com/office/officeart/2005/8/layout/vList4"/>
    <dgm:cxn modelId="{A05C45AA-7C27-4F55-AE46-3224EC3F4C5D}" type="presParOf" srcId="{510E8A4B-5A4F-4256-9ABF-E81BC0610D1F}" destId="{FADDB152-803D-4B06-BDD1-2504C5D18DE4}" srcOrd="2" destOrd="0" presId="urn:microsoft.com/office/officeart/2005/8/layout/vList4"/>
    <dgm:cxn modelId="{701F833A-7C0F-4C73-B9D9-79396ED8D6E5}" type="presParOf" srcId="{FADDB152-803D-4B06-BDD1-2504C5D18DE4}" destId="{FD3CE57D-8825-40CE-96C7-C51F5B9EA037}" srcOrd="0" destOrd="0" presId="urn:microsoft.com/office/officeart/2005/8/layout/vList4"/>
    <dgm:cxn modelId="{2D848D1B-01C6-4E35-9B97-DAC5D29A8F68}" type="presParOf" srcId="{FADDB152-803D-4B06-BDD1-2504C5D18DE4}" destId="{EBF8BBFA-BF48-4521-BE27-DAC5C1083698}" srcOrd="1" destOrd="0" presId="urn:microsoft.com/office/officeart/2005/8/layout/vList4"/>
    <dgm:cxn modelId="{2143813A-06F2-4DCE-B975-851A8537043A}" type="presParOf" srcId="{FADDB152-803D-4B06-BDD1-2504C5D18DE4}" destId="{41825BBC-BA09-4DF0-8622-53030FC3F214}" srcOrd="2" destOrd="0" presId="urn:microsoft.com/office/officeart/2005/8/layout/vList4"/>
    <dgm:cxn modelId="{AF52D316-3897-4C80-944B-A9B577464261}" type="presParOf" srcId="{510E8A4B-5A4F-4256-9ABF-E81BC0610D1F}" destId="{65965010-FF59-4CD9-A5CF-F025472BADE5}" srcOrd="3" destOrd="0" presId="urn:microsoft.com/office/officeart/2005/8/layout/vList4"/>
    <dgm:cxn modelId="{99BF4A97-09EF-491B-A6A5-F064BA9B61D6}" type="presParOf" srcId="{510E8A4B-5A4F-4256-9ABF-E81BC0610D1F}" destId="{F75ED890-CFA2-47E0-BF92-FC8C27877963}" srcOrd="4" destOrd="0" presId="urn:microsoft.com/office/officeart/2005/8/layout/vList4"/>
    <dgm:cxn modelId="{5B2F91EA-B521-48EA-99E7-854934793110}" type="presParOf" srcId="{F75ED890-CFA2-47E0-BF92-FC8C27877963}" destId="{8CF5EA21-FD9B-4BBD-927B-7E84F81917D6}" srcOrd="0" destOrd="0" presId="urn:microsoft.com/office/officeart/2005/8/layout/vList4"/>
    <dgm:cxn modelId="{EF63F6B7-75D4-4ED8-8927-FB85C1977597}" type="presParOf" srcId="{F75ED890-CFA2-47E0-BF92-FC8C27877963}" destId="{5E9422B1-20D6-4499-B4FB-029FAB9113BF}" srcOrd="1" destOrd="0" presId="urn:microsoft.com/office/officeart/2005/8/layout/vList4"/>
    <dgm:cxn modelId="{555C4CA8-8C90-49CB-BAD1-3DF31AB33A96}" type="presParOf" srcId="{F75ED890-CFA2-47E0-BF92-FC8C27877963}" destId="{FAA7D33E-90BE-46FF-AE56-6ADD28663BB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A68CFF-1197-4821-A654-6D796DCCDFAD}" type="doc">
      <dgm:prSet loTypeId="urn:microsoft.com/office/officeart/2005/8/layout/matrix3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8CD05E8-69D0-4CDE-99A6-629ADA7CF4A9}">
      <dgm:prSet phldrT="[Szöveg]"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Munkaszocializáció erősítése</a:t>
          </a:r>
        </a:p>
      </dgm:t>
    </dgm:pt>
    <dgm:pt modelId="{A8DD54E7-9A1F-4334-912C-2A61F8028A91}" type="parTrans" cxnId="{4F619BA8-7F6E-4B3E-827B-439F4AE79FAE}">
      <dgm:prSet/>
      <dgm:spPr/>
      <dgm:t>
        <a:bodyPr/>
        <a:lstStyle/>
        <a:p>
          <a:endParaRPr lang="hu-HU"/>
        </a:p>
      </dgm:t>
    </dgm:pt>
    <dgm:pt modelId="{3C2EA2CC-7263-4130-A263-6D05693597B2}" type="sibTrans" cxnId="{4F619BA8-7F6E-4B3E-827B-439F4AE79FAE}">
      <dgm:prSet/>
      <dgm:spPr/>
      <dgm:t>
        <a:bodyPr/>
        <a:lstStyle/>
        <a:p>
          <a:endParaRPr lang="hu-HU"/>
        </a:p>
      </dgm:t>
    </dgm:pt>
    <dgm:pt modelId="{EDB1D5BB-3C71-428A-828B-7C1B2D722BE3}">
      <dgm:prSet phldrT="[Szöveg]"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Munkaerőpiaci kompetenciák fejlesztése</a:t>
          </a:r>
        </a:p>
      </dgm:t>
    </dgm:pt>
    <dgm:pt modelId="{F35161BA-3E24-4783-8B2C-C2B42069A298}" type="parTrans" cxnId="{04364EFA-F95D-43A8-AFFD-DF0AE4F36698}">
      <dgm:prSet/>
      <dgm:spPr/>
      <dgm:t>
        <a:bodyPr/>
        <a:lstStyle/>
        <a:p>
          <a:endParaRPr lang="hu-HU"/>
        </a:p>
      </dgm:t>
    </dgm:pt>
    <dgm:pt modelId="{6A1C850C-C50D-44A5-847F-EC5DF01CADA4}" type="sibTrans" cxnId="{04364EFA-F95D-43A8-AFFD-DF0AE4F36698}">
      <dgm:prSet/>
      <dgm:spPr/>
      <dgm:t>
        <a:bodyPr/>
        <a:lstStyle/>
        <a:p>
          <a:endParaRPr lang="hu-HU"/>
        </a:p>
      </dgm:t>
    </dgm:pt>
    <dgm:pt modelId="{031DEF10-DA86-4142-879A-EA000BFA0EA4}">
      <dgm:prSet phldrT="[Szöveg]"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Kertészeti alapismeretek átadása</a:t>
          </a:r>
        </a:p>
      </dgm:t>
    </dgm:pt>
    <dgm:pt modelId="{39C934B3-8220-4DC6-821F-82ACF5736D98}" type="parTrans" cxnId="{81C21214-E1EB-4579-B4A8-F8169E20FE14}">
      <dgm:prSet/>
      <dgm:spPr/>
      <dgm:t>
        <a:bodyPr/>
        <a:lstStyle/>
        <a:p>
          <a:endParaRPr lang="hu-HU"/>
        </a:p>
      </dgm:t>
    </dgm:pt>
    <dgm:pt modelId="{DAC3CD86-D4DA-424D-9B26-B5912A1B3A5E}" type="sibTrans" cxnId="{81C21214-E1EB-4579-B4A8-F8169E20FE14}">
      <dgm:prSet/>
      <dgm:spPr/>
      <dgm:t>
        <a:bodyPr/>
        <a:lstStyle/>
        <a:p>
          <a:endParaRPr lang="hu-HU"/>
        </a:p>
      </dgm:t>
    </dgm:pt>
    <dgm:pt modelId="{35A7BA14-7186-4CCB-AAEE-B1EAFDEDB7B1}">
      <dgm:prSet phldrT="[Szöveg]"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Közösségi együttműködés erősítése</a:t>
          </a:r>
        </a:p>
      </dgm:t>
    </dgm:pt>
    <dgm:pt modelId="{FBBCC369-396E-4F24-84FD-626574A30624}" type="parTrans" cxnId="{833F5B54-A3A1-47BC-842E-F5BB0A73B21C}">
      <dgm:prSet/>
      <dgm:spPr/>
      <dgm:t>
        <a:bodyPr/>
        <a:lstStyle/>
        <a:p>
          <a:endParaRPr lang="hu-HU"/>
        </a:p>
      </dgm:t>
    </dgm:pt>
    <dgm:pt modelId="{EBCABD5C-011C-42D0-A2DF-67ABDADB4199}" type="sibTrans" cxnId="{833F5B54-A3A1-47BC-842E-F5BB0A73B21C}">
      <dgm:prSet/>
      <dgm:spPr/>
      <dgm:t>
        <a:bodyPr/>
        <a:lstStyle/>
        <a:p>
          <a:endParaRPr lang="hu-HU"/>
        </a:p>
      </dgm:t>
    </dgm:pt>
    <dgm:pt modelId="{DA7609F6-81E6-4BCA-B308-A67BD684D795}" type="pres">
      <dgm:prSet presAssocID="{00A68CFF-1197-4821-A654-6D796DCCDFAD}" presName="matrix" presStyleCnt="0">
        <dgm:presLayoutVars>
          <dgm:chMax val="1"/>
          <dgm:dir/>
          <dgm:resizeHandles val="exact"/>
        </dgm:presLayoutVars>
      </dgm:prSet>
      <dgm:spPr/>
    </dgm:pt>
    <dgm:pt modelId="{F1A83667-5D5D-4BC5-BDEE-3D24BB0D512B}" type="pres">
      <dgm:prSet presAssocID="{00A68CFF-1197-4821-A654-6D796DCCDFAD}" presName="diamond" presStyleLbl="bgShp" presStyleIdx="0" presStyleCnt="1"/>
      <dgm:spPr/>
    </dgm:pt>
    <dgm:pt modelId="{FEC0B16B-1736-467D-95B0-01491DE0BCC8}" type="pres">
      <dgm:prSet presAssocID="{00A68CFF-1197-4821-A654-6D796DCCDFAD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E33AA86-5586-4A83-B035-D5BBE7520449}" type="pres">
      <dgm:prSet presAssocID="{00A68CFF-1197-4821-A654-6D796DCCDFAD}" presName="quad2" presStyleLbl="node1" presStyleIdx="1" presStyleCnt="4" custLinFactNeighborX="-379" custLinFactNeighborY="1575">
        <dgm:presLayoutVars>
          <dgm:chMax val="0"/>
          <dgm:chPref val="0"/>
          <dgm:bulletEnabled val="1"/>
        </dgm:presLayoutVars>
      </dgm:prSet>
      <dgm:spPr/>
    </dgm:pt>
    <dgm:pt modelId="{FD85A344-6D5A-4D6B-A8EC-0DFCCE851DBC}" type="pres">
      <dgm:prSet presAssocID="{00A68CFF-1197-4821-A654-6D796DCCDFAD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7B4DED3-0C56-46E2-AD86-CCD53639F273}" type="pres">
      <dgm:prSet presAssocID="{00A68CFF-1197-4821-A654-6D796DCCDFAD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1C21214-E1EB-4579-B4A8-F8169E20FE14}" srcId="{00A68CFF-1197-4821-A654-6D796DCCDFAD}" destId="{031DEF10-DA86-4142-879A-EA000BFA0EA4}" srcOrd="2" destOrd="0" parTransId="{39C934B3-8220-4DC6-821F-82ACF5736D98}" sibTransId="{DAC3CD86-D4DA-424D-9B26-B5912A1B3A5E}"/>
    <dgm:cxn modelId="{1F21FC2E-7E67-49C0-BF50-E3F7A8408A14}" type="presOf" srcId="{EDB1D5BB-3C71-428A-828B-7C1B2D722BE3}" destId="{FE33AA86-5586-4A83-B035-D5BBE7520449}" srcOrd="0" destOrd="0" presId="urn:microsoft.com/office/officeart/2005/8/layout/matrix3"/>
    <dgm:cxn modelId="{BC6B2561-E629-452C-9C8D-D83EF6080266}" type="presOf" srcId="{35A7BA14-7186-4CCB-AAEE-B1EAFDEDB7B1}" destId="{B7B4DED3-0C56-46E2-AD86-CCD53639F273}" srcOrd="0" destOrd="0" presId="urn:microsoft.com/office/officeart/2005/8/layout/matrix3"/>
    <dgm:cxn modelId="{833F5B54-A3A1-47BC-842E-F5BB0A73B21C}" srcId="{00A68CFF-1197-4821-A654-6D796DCCDFAD}" destId="{35A7BA14-7186-4CCB-AAEE-B1EAFDEDB7B1}" srcOrd="3" destOrd="0" parTransId="{FBBCC369-396E-4F24-84FD-626574A30624}" sibTransId="{EBCABD5C-011C-42D0-A2DF-67ABDADB4199}"/>
    <dgm:cxn modelId="{4F619BA8-7F6E-4B3E-827B-439F4AE79FAE}" srcId="{00A68CFF-1197-4821-A654-6D796DCCDFAD}" destId="{98CD05E8-69D0-4CDE-99A6-629ADA7CF4A9}" srcOrd="0" destOrd="0" parTransId="{A8DD54E7-9A1F-4334-912C-2A61F8028A91}" sibTransId="{3C2EA2CC-7263-4130-A263-6D05693597B2}"/>
    <dgm:cxn modelId="{DF8E23C7-96BE-44C5-960F-F717ED68FAC2}" type="presOf" srcId="{031DEF10-DA86-4142-879A-EA000BFA0EA4}" destId="{FD85A344-6D5A-4D6B-A8EC-0DFCCE851DBC}" srcOrd="0" destOrd="0" presId="urn:microsoft.com/office/officeart/2005/8/layout/matrix3"/>
    <dgm:cxn modelId="{E661CDF5-5487-4590-82DF-48A5E98459F5}" type="presOf" srcId="{98CD05E8-69D0-4CDE-99A6-629ADA7CF4A9}" destId="{FEC0B16B-1736-467D-95B0-01491DE0BCC8}" srcOrd="0" destOrd="0" presId="urn:microsoft.com/office/officeart/2005/8/layout/matrix3"/>
    <dgm:cxn modelId="{04364EFA-F95D-43A8-AFFD-DF0AE4F36698}" srcId="{00A68CFF-1197-4821-A654-6D796DCCDFAD}" destId="{EDB1D5BB-3C71-428A-828B-7C1B2D722BE3}" srcOrd="1" destOrd="0" parTransId="{F35161BA-3E24-4783-8B2C-C2B42069A298}" sibTransId="{6A1C850C-C50D-44A5-847F-EC5DF01CADA4}"/>
    <dgm:cxn modelId="{F57655FF-02DE-4970-BBA5-064EF25D9D7B}" type="presOf" srcId="{00A68CFF-1197-4821-A654-6D796DCCDFAD}" destId="{DA7609F6-81E6-4BCA-B308-A67BD684D795}" srcOrd="0" destOrd="0" presId="urn:microsoft.com/office/officeart/2005/8/layout/matrix3"/>
    <dgm:cxn modelId="{0207A003-5249-4982-86B8-1E0C58D90F8C}" type="presParOf" srcId="{DA7609F6-81E6-4BCA-B308-A67BD684D795}" destId="{F1A83667-5D5D-4BC5-BDEE-3D24BB0D512B}" srcOrd="0" destOrd="0" presId="urn:microsoft.com/office/officeart/2005/8/layout/matrix3"/>
    <dgm:cxn modelId="{FFAF4A8E-3B52-429D-BBB0-7C85EC447053}" type="presParOf" srcId="{DA7609F6-81E6-4BCA-B308-A67BD684D795}" destId="{FEC0B16B-1736-467D-95B0-01491DE0BCC8}" srcOrd="1" destOrd="0" presId="urn:microsoft.com/office/officeart/2005/8/layout/matrix3"/>
    <dgm:cxn modelId="{1E75E30A-29C8-420B-B3FA-68A1B3F137C5}" type="presParOf" srcId="{DA7609F6-81E6-4BCA-B308-A67BD684D795}" destId="{FE33AA86-5586-4A83-B035-D5BBE7520449}" srcOrd="2" destOrd="0" presId="urn:microsoft.com/office/officeart/2005/8/layout/matrix3"/>
    <dgm:cxn modelId="{405F31E8-56A9-47A2-9263-ED654DA1F907}" type="presParOf" srcId="{DA7609F6-81E6-4BCA-B308-A67BD684D795}" destId="{FD85A344-6D5A-4D6B-A8EC-0DFCCE851DBC}" srcOrd="3" destOrd="0" presId="urn:microsoft.com/office/officeart/2005/8/layout/matrix3"/>
    <dgm:cxn modelId="{837F6F60-D4AD-4FB0-B0D7-D4B21503FBCB}" type="presParOf" srcId="{DA7609F6-81E6-4BCA-B308-A67BD684D795}" destId="{B7B4DED3-0C56-46E2-AD86-CCD53639F27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E7EBCD-89FA-464D-9AF1-89D1461C1FF4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D3D44139-EFFB-4BC7-A64D-4F7C960F9071}">
      <dgm:prSet phldrT="[Szöveg]"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Személyes mentorálás</a:t>
          </a:r>
        </a:p>
      </dgm:t>
    </dgm:pt>
    <dgm:pt modelId="{6B41CE81-DF24-420D-83F3-57E053F4E759}" type="parTrans" cxnId="{AD103E6A-E6B2-476D-BD25-F8299ED60592}">
      <dgm:prSet/>
      <dgm:spPr/>
      <dgm:t>
        <a:bodyPr/>
        <a:lstStyle/>
        <a:p>
          <a:endParaRPr lang="hu-HU"/>
        </a:p>
      </dgm:t>
    </dgm:pt>
    <dgm:pt modelId="{9B9712AE-33F8-44D8-84AC-F0A0D2E08AD3}" type="sibTrans" cxnId="{AD103E6A-E6B2-476D-BD25-F8299ED60592}">
      <dgm:prSet/>
      <dgm:spPr/>
      <dgm:t>
        <a:bodyPr/>
        <a:lstStyle/>
        <a:p>
          <a:endParaRPr lang="hu-HU"/>
        </a:p>
      </dgm:t>
    </dgm:pt>
    <dgm:pt modelId="{85690BAE-7BE2-4B9E-9313-E2612381495C}">
      <dgm:prSet phldrT="[Szöveg]"/>
      <dgm:spPr/>
      <dgm:t>
        <a:bodyPr/>
        <a:lstStyle/>
        <a:p>
          <a:r>
            <a:rPr lang="hu-HU" dirty="0" err="1">
              <a:latin typeface="Times New Roman" panose="02020603050405020304" pitchFamily="18" charset="0"/>
              <a:cs typeface="Times New Roman" panose="02020603050405020304" pitchFamily="18" charset="0"/>
            </a:rPr>
            <a:t>Workshopok</a:t>
          </a:r>
          <a:endParaRPr lang="hu-H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9F05B5-B295-4F0B-A23F-86C6CFAF5427}" type="parTrans" cxnId="{5973B1E7-96E9-4BDB-A345-DA71725A1387}">
      <dgm:prSet/>
      <dgm:spPr/>
      <dgm:t>
        <a:bodyPr/>
        <a:lstStyle/>
        <a:p>
          <a:endParaRPr lang="hu-HU"/>
        </a:p>
      </dgm:t>
    </dgm:pt>
    <dgm:pt modelId="{AE7D8DCB-20FB-4B66-8479-2B44650AEC51}" type="sibTrans" cxnId="{5973B1E7-96E9-4BDB-A345-DA71725A1387}">
      <dgm:prSet/>
      <dgm:spPr/>
      <dgm:t>
        <a:bodyPr/>
        <a:lstStyle/>
        <a:p>
          <a:endParaRPr lang="hu-HU"/>
        </a:p>
      </dgm:t>
    </dgm:pt>
    <dgm:pt modelId="{FB18448C-7928-483F-9263-65180A1F8F9C}">
      <dgm:prSet phldrT="[Szöveg]"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Kertészeti képzés</a:t>
          </a:r>
        </a:p>
      </dgm:t>
    </dgm:pt>
    <dgm:pt modelId="{38691779-7EA7-4DA3-9BC5-7C074A6AF12E}" type="parTrans" cxnId="{AD90766B-10D2-4F01-AAA8-3485EC9ED8EE}">
      <dgm:prSet/>
      <dgm:spPr/>
      <dgm:t>
        <a:bodyPr/>
        <a:lstStyle/>
        <a:p>
          <a:endParaRPr lang="hu-HU"/>
        </a:p>
      </dgm:t>
    </dgm:pt>
    <dgm:pt modelId="{5D387DAD-64EF-4451-AB31-001FB4F8AF47}" type="sibTrans" cxnId="{AD90766B-10D2-4F01-AAA8-3485EC9ED8EE}">
      <dgm:prSet/>
      <dgm:spPr/>
      <dgm:t>
        <a:bodyPr/>
        <a:lstStyle/>
        <a:p>
          <a:endParaRPr lang="hu-HU"/>
        </a:p>
      </dgm:t>
    </dgm:pt>
    <dgm:pt modelId="{647596D3-137B-4805-9B19-1D0D3AAD2FC4}">
      <dgm:prSet phldrT="[Szöveg]"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Mobil képzőtér kialakítása</a:t>
          </a:r>
        </a:p>
      </dgm:t>
    </dgm:pt>
    <dgm:pt modelId="{BB3C7891-3BA4-4427-8DD0-B3D6847BEDEC}" type="parTrans" cxnId="{595A777F-3E3C-402F-B62F-A12F64BD2C63}">
      <dgm:prSet/>
      <dgm:spPr/>
      <dgm:t>
        <a:bodyPr/>
        <a:lstStyle/>
        <a:p>
          <a:endParaRPr lang="hu-HU"/>
        </a:p>
      </dgm:t>
    </dgm:pt>
    <dgm:pt modelId="{05750D16-C235-497F-B16E-4BC27C206147}" type="sibTrans" cxnId="{595A777F-3E3C-402F-B62F-A12F64BD2C63}">
      <dgm:prSet/>
      <dgm:spPr/>
      <dgm:t>
        <a:bodyPr/>
        <a:lstStyle/>
        <a:p>
          <a:endParaRPr lang="hu-HU"/>
        </a:p>
      </dgm:t>
    </dgm:pt>
    <dgm:pt modelId="{A3948F31-2C32-4D9F-BFCB-974AE682D336}">
      <dgm:prSet phldrT="[Szöveg]"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Gépjárműbeszerzés</a:t>
          </a:r>
        </a:p>
      </dgm:t>
    </dgm:pt>
    <dgm:pt modelId="{472EDEA7-8417-420D-9333-6E9AC0C5FBBD}" type="parTrans" cxnId="{98961579-F09E-4A67-9541-1EA2B7631C84}">
      <dgm:prSet/>
      <dgm:spPr/>
      <dgm:t>
        <a:bodyPr/>
        <a:lstStyle/>
        <a:p>
          <a:endParaRPr lang="hu-HU"/>
        </a:p>
      </dgm:t>
    </dgm:pt>
    <dgm:pt modelId="{5350B626-1F50-4D30-A2B9-41F1194F59F3}" type="sibTrans" cxnId="{98961579-F09E-4A67-9541-1EA2B7631C84}">
      <dgm:prSet/>
      <dgm:spPr/>
      <dgm:t>
        <a:bodyPr/>
        <a:lstStyle/>
        <a:p>
          <a:endParaRPr lang="hu-HU"/>
        </a:p>
      </dgm:t>
    </dgm:pt>
    <dgm:pt modelId="{E119CE37-F9AB-4053-A311-B954BDBC49EE}" type="pres">
      <dgm:prSet presAssocID="{1BE7EBCD-89FA-464D-9AF1-89D1461C1FF4}" presName="diagram" presStyleCnt="0">
        <dgm:presLayoutVars>
          <dgm:dir/>
          <dgm:resizeHandles val="exact"/>
        </dgm:presLayoutVars>
      </dgm:prSet>
      <dgm:spPr/>
    </dgm:pt>
    <dgm:pt modelId="{27227102-1424-4CA7-A70A-654B643E8024}" type="pres">
      <dgm:prSet presAssocID="{D3D44139-EFFB-4BC7-A64D-4F7C960F9071}" presName="node" presStyleLbl="node1" presStyleIdx="0" presStyleCnt="5" custLinFactNeighborX="3325" custLinFactNeighborY="1793">
        <dgm:presLayoutVars>
          <dgm:bulletEnabled val="1"/>
        </dgm:presLayoutVars>
      </dgm:prSet>
      <dgm:spPr/>
    </dgm:pt>
    <dgm:pt modelId="{F6E6A61F-786D-4BE2-9D06-3DF82B0FEE2C}" type="pres">
      <dgm:prSet presAssocID="{9B9712AE-33F8-44D8-84AC-F0A0D2E08AD3}" presName="sibTrans" presStyleCnt="0"/>
      <dgm:spPr/>
    </dgm:pt>
    <dgm:pt modelId="{81041E87-A98A-4AAD-A559-C905ABA96923}" type="pres">
      <dgm:prSet presAssocID="{85690BAE-7BE2-4B9E-9313-E2612381495C}" presName="node" presStyleLbl="node1" presStyleIdx="1" presStyleCnt="5">
        <dgm:presLayoutVars>
          <dgm:bulletEnabled val="1"/>
        </dgm:presLayoutVars>
      </dgm:prSet>
      <dgm:spPr/>
    </dgm:pt>
    <dgm:pt modelId="{A38D3477-DE02-4C75-96B8-3295266EDBD8}" type="pres">
      <dgm:prSet presAssocID="{AE7D8DCB-20FB-4B66-8479-2B44650AEC51}" presName="sibTrans" presStyleCnt="0"/>
      <dgm:spPr/>
    </dgm:pt>
    <dgm:pt modelId="{DA142EDB-F7BF-451C-BE2F-CD7E4FD7CD3F}" type="pres">
      <dgm:prSet presAssocID="{FB18448C-7928-483F-9263-65180A1F8F9C}" presName="node" presStyleLbl="node1" presStyleIdx="2" presStyleCnt="5">
        <dgm:presLayoutVars>
          <dgm:bulletEnabled val="1"/>
        </dgm:presLayoutVars>
      </dgm:prSet>
      <dgm:spPr/>
    </dgm:pt>
    <dgm:pt modelId="{6F43AE28-93C5-4A59-9CE7-D18199B6EA08}" type="pres">
      <dgm:prSet presAssocID="{5D387DAD-64EF-4451-AB31-001FB4F8AF47}" presName="sibTrans" presStyleCnt="0"/>
      <dgm:spPr/>
    </dgm:pt>
    <dgm:pt modelId="{B98133B4-3EDE-4996-B193-0184D65653B9}" type="pres">
      <dgm:prSet presAssocID="{647596D3-137B-4805-9B19-1D0D3AAD2FC4}" presName="node" presStyleLbl="node1" presStyleIdx="3" presStyleCnt="5">
        <dgm:presLayoutVars>
          <dgm:bulletEnabled val="1"/>
        </dgm:presLayoutVars>
      </dgm:prSet>
      <dgm:spPr/>
    </dgm:pt>
    <dgm:pt modelId="{0F8002F1-90F4-4752-B788-A0E9F7E41881}" type="pres">
      <dgm:prSet presAssocID="{05750D16-C235-497F-B16E-4BC27C206147}" presName="sibTrans" presStyleCnt="0"/>
      <dgm:spPr/>
    </dgm:pt>
    <dgm:pt modelId="{69D304AB-C8F5-4D3F-90DE-D43195EE96A7}" type="pres">
      <dgm:prSet presAssocID="{A3948F31-2C32-4D9F-BFCB-974AE682D336}" presName="node" presStyleLbl="node1" presStyleIdx="4" presStyleCnt="5">
        <dgm:presLayoutVars>
          <dgm:bulletEnabled val="1"/>
        </dgm:presLayoutVars>
      </dgm:prSet>
      <dgm:spPr/>
    </dgm:pt>
  </dgm:ptLst>
  <dgm:cxnLst>
    <dgm:cxn modelId="{68E87020-230C-4636-864C-7E26EEA7C988}" type="presOf" srcId="{FB18448C-7928-483F-9263-65180A1F8F9C}" destId="{DA142EDB-F7BF-451C-BE2F-CD7E4FD7CD3F}" srcOrd="0" destOrd="0" presId="urn:microsoft.com/office/officeart/2005/8/layout/default"/>
    <dgm:cxn modelId="{5D9AF436-CED4-46F2-A560-ED9DAE5FBFDF}" type="presOf" srcId="{647596D3-137B-4805-9B19-1D0D3AAD2FC4}" destId="{B98133B4-3EDE-4996-B193-0184D65653B9}" srcOrd="0" destOrd="0" presId="urn:microsoft.com/office/officeart/2005/8/layout/default"/>
    <dgm:cxn modelId="{AD103E6A-E6B2-476D-BD25-F8299ED60592}" srcId="{1BE7EBCD-89FA-464D-9AF1-89D1461C1FF4}" destId="{D3D44139-EFFB-4BC7-A64D-4F7C960F9071}" srcOrd="0" destOrd="0" parTransId="{6B41CE81-DF24-420D-83F3-57E053F4E759}" sibTransId="{9B9712AE-33F8-44D8-84AC-F0A0D2E08AD3}"/>
    <dgm:cxn modelId="{AD90766B-10D2-4F01-AAA8-3485EC9ED8EE}" srcId="{1BE7EBCD-89FA-464D-9AF1-89D1461C1FF4}" destId="{FB18448C-7928-483F-9263-65180A1F8F9C}" srcOrd="2" destOrd="0" parTransId="{38691779-7EA7-4DA3-9BC5-7C074A6AF12E}" sibTransId="{5D387DAD-64EF-4451-AB31-001FB4F8AF47}"/>
    <dgm:cxn modelId="{98961579-F09E-4A67-9541-1EA2B7631C84}" srcId="{1BE7EBCD-89FA-464D-9AF1-89D1461C1FF4}" destId="{A3948F31-2C32-4D9F-BFCB-974AE682D336}" srcOrd="4" destOrd="0" parTransId="{472EDEA7-8417-420D-9333-6E9AC0C5FBBD}" sibTransId="{5350B626-1F50-4D30-A2B9-41F1194F59F3}"/>
    <dgm:cxn modelId="{595A777F-3E3C-402F-B62F-A12F64BD2C63}" srcId="{1BE7EBCD-89FA-464D-9AF1-89D1461C1FF4}" destId="{647596D3-137B-4805-9B19-1D0D3AAD2FC4}" srcOrd="3" destOrd="0" parTransId="{BB3C7891-3BA4-4427-8DD0-B3D6847BEDEC}" sibTransId="{05750D16-C235-497F-B16E-4BC27C206147}"/>
    <dgm:cxn modelId="{F45179BB-1A89-47D6-8D23-F0CCA2F88802}" type="presOf" srcId="{1BE7EBCD-89FA-464D-9AF1-89D1461C1FF4}" destId="{E119CE37-F9AB-4053-A311-B954BDBC49EE}" srcOrd="0" destOrd="0" presId="urn:microsoft.com/office/officeart/2005/8/layout/default"/>
    <dgm:cxn modelId="{71F38EBF-C04D-4D87-B386-E7012A6F3194}" type="presOf" srcId="{85690BAE-7BE2-4B9E-9313-E2612381495C}" destId="{81041E87-A98A-4AAD-A559-C905ABA96923}" srcOrd="0" destOrd="0" presId="urn:microsoft.com/office/officeart/2005/8/layout/default"/>
    <dgm:cxn modelId="{EC0570C9-E726-4488-BCA3-07172C18569E}" type="presOf" srcId="{D3D44139-EFFB-4BC7-A64D-4F7C960F9071}" destId="{27227102-1424-4CA7-A70A-654B643E8024}" srcOrd="0" destOrd="0" presId="urn:microsoft.com/office/officeart/2005/8/layout/default"/>
    <dgm:cxn modelId="{AEA585C9-1249-4278-A9DA-53F69B82EC86}" type="presOf" srcId="{A3948F31-2C32-4D9F-BFCB-974AE682D336}" destId="{69D304AB-C8F5-4D3F-90DE-D43195EE96A7}" srcOrd="0" destOrd="0" presId="urn:microsoft.com/office/officeart/2005/8/layout/default"/>
    <dgm:cxn modelId="{5973B1E7-96E9-4BDB-A345-DA71725A1387}" srcId="{1BE7EBCD-89FA-464D-9AF1-89D1461C1FF4}" destId="{85690BAE-7BE2-4B9E-9313-E2612381495C}" srcOrd="1" destOrd="0" parTransId="{C59F05B5-B295-4F0B-A23F-86C6CFAF5427}" sibTransId="{AE7D8DCB-20FB-4B66-8479-2B44650AEC51}"/>
    <dgm:cxn modelId="{2E912F3F-600B-4BC9-AB16-8B9DBA6AF46B}" type="presParOf" srcId="{E119CE37-F9AB-4053-A311-B954BDBC49EE}" destId="{27227102-1424-4CA7-A70A-654B643E8024}" srcOrd="0" destOrd="0" presId="urn:microsoft.com/office/officeart/2005/8/layout/default"/>
    <dgm:cxn modelId="{573E8628-1B53-46D2-9C1F-4FC07254E238}" type="presParOf" srcId="{E119CE37-F9AB-4053-A311-B954BDBC49EE}" destId="{F6E6A61F-786D-4BE2-9D06-3DF82B0FEE2C}" srcOrd="1" destOrd="0" presId="urn:microsoft.com/office/officeart/2005/8/layout/default"/>
    <dgm:cxn modelId="{9B764BAE-F4ED-470B-9C1D-8CCE7B308893}" type="presParOf" srcId="{E119CE37-F9AB-4053-A311-B954BDBC49EE}" destId="{81041E87-A98A-4AAD-A559-C905ABA96923}" srcOrd="2" destOrd="0" presId="urn:microsoft.com/office/officeart/2005/8/layout/default"/>
    <dgm:cxn modelId="{AC445FA3-56B2-4DCD-B56C-6799E3C75895}" type="presParOf" srcId="{E119CE37-F9AB-4053-A311-B954BDBC49EE}" destId="{A38D3477-DE02-4C75-96B8-3295266EDBD8}" srcOrd="3" destOrd="0" presId="urn:microsoft.com/office/officeart/2005/8/layout/default"/>
    <dgm:cxn modelId="{34E567A9-5685-4654-9E69-3A9A46950B6B}" type="presParOf" srcId="{E119CE37-F9AB-4053-A311-B954BDBC49EE}" destId="{DA142EDB-F7BF-451C-BE2F-CD7E4FD7CD3F}" srcOrd="4" destOrd="0" presId="urn:microsoft.com/office/officeart/2005/8/layout/default"/>
    <dgm:cxn modelId="{6E27BE24-3A32-41A5-9929-39834EA2A494}" type="presParOf" srcId="{E119CE37-F9AB-4053-A311-B954BDBC49EE}" destId="{6F43AE28-93C5-4A59-9CE7-D18199B6EA08}" srcOrd="5" destOrd="0" presId="urn:microsoft.com/office/officeart/2005/8/layout/default"/>
    <dgm:cxn modelId="{59A0B1D6-6254-49B6-826D-E9EF71CFF829}" type="presParOf" srcId="{E119CE37-F9AB-4053-A311-B954BDBC49EE}" destId="{B98133B4-3EDE-4996-B193-0184D65653B9}" srcOrd="6" destOrd="0" presId="urn:microsoft.com/office/officeart/2005/8/layout/default"/>
    <dgm:cxn modelId="{76773885-D3FC-4428-AD41-4EFEB15CF211}" type="presParOf" srcId="{E119CE37-F9AB-4053-A311-B954BDBC49EE}" destId="{0F8002F1-90F4-4752-B788-A0E9F7E41881}" srcOrd="7" destOrd="0" presId="urn:microsoft.com/office/officeart/2005/8/layout/default"/>
    <dgm:cxn modelId="{4E33387B-E3E9-434A-9F25-4F1211A695C9}" type="presParOf" srcId="{E119CE37-F9AB-4053-A311-B954BDBC49EE}" destId="{69D304AB-C8F5-4D3F-90DE-D43195EE96A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CC1367-6909-408A-B952-64DA0D964909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8F743869-755E-4CCA-9287-02EBA110B4F1}">
      <dgm:prSet phldrT="[Szöveg]" custT="1"/>
      <dgm:spPr/>
      <dgm:t>
        <a:bodyPr/>
        <a:lstStyle/>
        <a:p>
          <a:r>
            <a:rPr lang="hu-HU" sz="8800" dirty="0">
              <a:latin typeface="Times New Roman" panose="02020603050405020304" pitchFamily="18" charset="0"/>
              <a:cs typeface="Times New Roman" panose="02020603050405020304" pitchFamily="18" charset="0"/>
            </a:rPr>
            <a:t>I. Workshop</a:t>
          </a:r>
        </a:p>
      </dgm:t>
    </dgm:pt>
    <dgm:pt modelId="{9CC3E03A-7175-493A-8FCD-4299E0AD8224}" type="parTrans" cxnId="{427D167E-BBEB-4B9D-A115-12A22E2247D3}">
      <dgm:prSet/>
      <dgm:spPr/>
      <dgm:t>
        <a:bodyPr/>
        <a:lstStyle/>
        <a:p>
          <a:endParaRPr lang="hu-HU"/>
        </a:p>
      </dgm:t>
    </dgm:pt>
    <dgm:pt modelId="{53B7FD04-2B93-418C-B1B5-0C133A20F5FC}" type="sibTrans" cxnId="{427D167E-BBEB-4B9D-A115-12A22E2247D3}">
      <dgm:prSet/>
      <dgm:spPr/>
      <dgm:t>
        <a:bodyPr/>
        <a:lstStyle/>
        <a:p>
          <a:endParaRPr lang="hu-HU"/>
        </a:p>
      </dgm:t>
    </dgm:pt>
    <dgm:pt modelId="{EF909173-0423-49BC-BFEB-B5631A41BB53}">
      <dgm:prSet phldrT="[Szöveg]" custT="1"/>
      <dgm:spPr/>
      <dgm:t>
        <a:bodyPr/>
        <a:lstStyle/>
        <a:p>
          <a:r>
            <a:rPr lang="hu-HU" sz="8800" dirty="0">
              <a:latin typeface="Times New Roman" panose="02020603050405020304" pitchFamily="18" charset="0"/>
              <a:cs typeface="Times New Roman" panose="02020603050405020304" pitchFamily="18" charset="0"/>
            </a:rPr>
            <a:t>Munkaszocializációs tréning</a:t>
          </a:r>
        </a:p>
      </dgm:t>
    </dgm:pt>
    <dgm:pt modelId="{82858294-9EDA-4F15-A0FA-3B083B5EAFE0}" type="parTrans" cxnId="{AED5F1FE-F29D-40F2-8D54-CE4F65BF99DF}">
      <dgm:prSet/>
      <dgm:spPr/>
      <dgm:t>
        <a:bodyPr/>
        <a:lstStyle/>
        <a:p>
          <a:endParaRPr lang="hu-HU"/>
        </a:p>
      </dgm:t>
    </dgm:pt>
    <dgm:pt modelId="{FEBDF96A-879B-484C-AB97-6D14B0744AD0}" type="sibTrans" cxnId="{AED5F1FE-F29D-40F2-8D54-CE4F65BF99DF}">
      <dgm:prSet/>
      <dgm:spPr/>
      <dgm:t>
        <a:bodyPr/>
        <a:lstStyle/>
        <a:p>
          <a:endParaRPr lang="hu-HU"/>
        </a:p>
      </dgm:t>
    </dgm:pt>
    <dgm:pt modelId="{C678B914-3059-4DA2-B1CD-727E992D7F3A}">
      <dgm:prSet phldrT="[Szöveg]" custT="1"/>
      <dgm:spPr/>
      <dgm:t>
        <a:bodyPr/>
        <a:lstStyle/>
        <a:p>
          <a:r>
            <a:rPr lang="hu-HU" sz="8800" dirty="0"/>
            <a:t>II. </a:t>
          </a:r>
          <a:r>
            <a:rPr lang="hu-HU" sz="8800" dirty="0">
              <a:latin typeface="Times New Roman" panose="02020603050405020304" pitchFamily="18" charset="0"/>
              <a:cs typeface="Times New Roman" panose="02020603050405020304" pitchFamily="18" charset="0"/>
            </a:rPr>
            <a:t>Workshop</a:t>
          </a:r>
        </a:p>
      </dgm:t>
    </dgm:pt>
    <dgm:pt modelId="{4CC5CE1D-9D2B-4ECD-835A-A710DDFC7942}" type="parTrans" cxnId="{5308E973-B450-4DCE-B4BE-7594CDB12F4D}">
      <dgm:prSet/>
      <dgm:spPr/>
      <dgm:t>
        <a:bodyPr/>
        <a:lstStyle/>
        <a:p>
          <a:endParaRPr lang="hu-HU"/>
        </a:p>
      </dgm:t>
    </dgm:pt>
    <dgm:pt modelId="{09093D22-4A70-4E79-9117-4E0F7180D032}" type="sibTrans" cxnId="{5308E973-B450-4DCE-B4BE-7594CDB12F4D}">
      <dgm:prSet/>
      <dgm:spPr/>
      <dgm:t>
        <a:bodyPr/>
        <a:lstStyle/>
        <a:p>
          <a:endParaRPr lang="hu-HU"/>
        </a:p>
      </dgm:t>
    </dgm:pt>
    <dgm:pt modelId="{DDBEE10E-76B4-4D43-B70E-3DFC486772E5}">
      <dgm:prSet phldrT="[Szöveg]" custT="1"/>
      <dgm:spPr/>
      <dgm:t>
        <a:bodyPr/>
        <a:lstStyle/>
        <a:p>
          <a:r>
            <a:rPr lang="hu-HU" sz="8800" dirty="0">
              <a:latin typeface="Times New Roman" panose="02020603050405020304" pitchFamily="18" charset="0"/>
              <a:cs typeface="Times New Roman" panose="02020603050405020304" pitchFamily="18" charset="0"/>
            </a:rPr>
            <a:t>Alapvető ismeretek a háztáji és növénytermesztésről</a:t>
          </a:r>
        </a:p>
      </dgm:t>
    </dgm:pt>
    <dgm:pt modelId="{B6F9B0EC-F720-4177-BF16-C7E5672D741F}" type="parTrans" cxnId="{F479B660-02EF-4825-B35E-36D9F0931EAB}">
      <dgm:prSet/>
      <dgm:spPr/>
      <dgm:t>
        <a:bodyPr/>
        <a:lstStyle/>
        <a:p>
          <a:endParaRPr lang="hu-HU"/>
        </a:p>
      </dgm:t>
    </dgm:pt>
    <dgm:pt modelId="{0C77BAAB-C781-4C81-B213-28FD21ACCB43}" type="sibTrans" cxnId="{F479B660-02EF-4825-B35E-36D9F0931EAB}">
      <dgm:prSet/>
      <dgm:spPr/>
      <dgm:t>
        <a:bodyPr/>
        <a:lstStyle/>
        <a:p>
          <a:endParaRPr lang="hu-HU"/>
        </a:p>
      </dgm:t>
    </dgm:pt>
    <dgm:pt modelId="{D006EA8A-3568-4AB7-8607-A86F063574D6}">
      <dgm:prSet phldrT="[Szöveg]" custT="1"/>
      <dgm:spPr/>
      <dgm:t>
        <a:bodyPr/>
        <a:lstStyle/>
        <a:p>
          <a:r>
            <a:rPr lang="hu-HU" sz="8800" dirty="0">
              <a:latin typeface="Times New Roman" panose="02020603050405020304" pitchFamily="18" charset="0"/>
              <a:cs typeface="Times New Roman" panose="02020603050405020304" pitchFamily="18" charset="0"/>
            </a:rPr>
            <a:t>III. Workshop</a:t>
          </a:r>
        </a:p>
      </dgm:t>
    </dgm:pt>
    <dgm:pt modelId="{4AFBF0CE-6119-4F97-801E-B9D85F32E6CF}" type="parTrans" cxnId="{7B53320F-6746-474B-B71C-C7B85516F8E7}">
      <dgm:prSet/>
      <dgm:spPr/>
      <dgm:t>
        <a:bodyPr/>
        <a:lstStyle/>
        <a:p>
          <a:endParaRPr lang="hu-HU"/>
        </a:p>
      </dgm:t>
    </dgm:pt>
    <dgm:pt modelId="{30DA7CA4-5120-47A4-9EB8-98397D6B22D5}" type="sibTrans" cxnId="{7B53320F-6746-474B-B71C-C7B85516F8E7}">
      <dgm:prSet/>
      <dgm:spPr/>
      <dgm:t>
        <a:bodyPr/>
        <a:lstStyle/>
        <a:p>
          <a:endParaRPr lang="hu-HU"/>
        </a:p>
      </dgm:t>
    </dgm:pt>
    <dgm:pt modelId="{5FE096ED-B3BA-4FB0-B391-B6ABC68C011D}">
      <dgm:prSet phldrT="[Szöveg]" custT="1"/>
      <dgm:spPr/>
      <dgm:t>
        <a:bodyPr/>
        <a:lstStyle/>
        <a:p>
          <a:r>
            <a:rPr lang="hu-HU" sz="8800" dirty="0">
              <a:latin typeface="Times New Roman" panose="02020603050405020304" pitchFamily="18" charset="0"/>
              <a:cs typeface="Times New Roman" panose="02020603050405020304" pitchFamily="18" charset="0"/>
            </a:rPr>
            <a:t>Innovatív növénytermesztési technológiák bemutatása – BapTower rendszer </a:t>
          </a:r>
        </a:p>
      </dgm:t>
    </dgm:pt>
    <dgm:pt modelId="{D63754A7-8E20-4093-8565-76CE2B1BA3F5}" type="parTrans" cxnId="{2D10C564-DC45-4D37-BA3F-5BDEA575FD77}">
      <dgm:prSet/>
      <dgm:spPr/>
      <dgm:t>
        <a:bodyPr/>
        <a:lstStyle/>
        <a:p>
          <a:endParaRPr lang="hu-HU"/>
        </a:p>
      </dgm:t>
    </dgm:pt>
    <dgm:pt modelId="{43045220-6C6D-438A-A575-D4710F15F3F3}" type="sibTrans" cxnId="{2D10C564-DC45-4D37-BA3F-5BDEA575FD77}">
      <dgm:prSet/>
      <dgm:spPr/>
      <dgm:t>
        <a:bodyPr/>
        <a:lstStyle/>
        <a:p>
          <a:endParaRPr lang="hu-HU"/>
        </a:p>
      </dgm:t>
    </dgm:pt>
    <dgm:pt modelId="{20E2495C-7A87-4AE4-BC2B-2BB4C443E5F9}" type="pres">
      <dgm:prSet presAssocID="{83CC1367-6909-408A-B952-64DA0D964909}" presName="linear" presStyleCnt="0">
        <dgm:presLayoutVars>
          <dgm:dir/>
          <dgm:resizeHandles val="exact"/>
        </dgm:presLayoutVars>
      </dgm:prSet>
      <dgm:spPr/>
    </dgm:pt>
    <dgm:pt modelId="{54476C04-D365-4F36-A511-DBF6AA187663}" type="pres">
      <dgm:prSet presAssocID="{8F743869-755E-4CCA-9287-02EBA110B4F1}" presName="comp" presStyleCnt="0"/>
      <dgm:spPr/>
    </dgm:pt>
    <dgm:pt modelId="{4C4FF9DD-3405-49A2-9D15-35EA5336141F}" type="pres">
      <dgm:prSet presAssocID="{8F743869-755E-4CCA-9287-02EBA110B4F1}" presName="box" presStyleLbl="node1" presStyleIdx="0" presStyleCnt="3"/>
      <dgm:spPr/>
    </dgm:pt>
    <dgm:pt modelId="{46DE6A0D-B1ED-4239-B749-290B02F84B64}" type="pres">
      <dgm:prSet presAssocID="{8F743869-755E-4CCA-9287-02EBA110B4F1}" presName="img" presStyleLbl="fgImgPlace1" presStyleIdx="0" presStyleCnt="3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E01DD629-ED76-418D-BEE4-7EF2E4D5D597}" type="pres">
      <dgm:prSet presAssocID="{8F743869-755E-4CCA-9287-02EBA110B4F1}" presName="text" presStyleLbl="node1" presStyleIdx="0" presStyleCnt="3">
        <dgm:presLayoutVars>
          <dgm:bulletEnabled val="1"/>
        </dgm:presLayoutVars>
      </dgm:prSet>
      <dgm:spPr/>
    </dgm:pt>
    <dgm:pt modelId="{DF8D499B-26AE-49B5-8594-1829CE413AF2}" type="pres">
      <dgm:prSet presAssocID="{53B7FD04-2B93-418C-B1B5-0C133A20F5FC}" presName="spacer" presStyleCnt="0"/>
      <dgm:spPr/>
    </dgm:pt>
    <dgm:pt modelId="{38014457-2ABE-4697-8FD3-434C05E1626F}" type="pres">
      <dgm:prSet presAssocID="{C678B914-3059-4DA2-B1CD-727E992D7F3A}" presName="comp" presStyleCnt="0"/>
      <dgm:spPr/>
    </dgm:pt>
    <dgm:pt modelId="{D18AB340-EEE5-4F19-A4F1-75860824677F}" type="pres">
      <dgm:prSet presAssocID="{C678B914-3059-4DA2-B1CD-727E992D7F3A}" presName="box" presStyleLbl="node1" presStyleIdx="1" presStyleCnt="3"/>
      <dgm:spPr/>
    </dgm:pt>
    <dgm:pt modelId="{8C309A14-D6CD-4381-8E75-F5F6D6358211}" type="pres">
      <dgm:prSet presAssocID="{C678B914-3059-4DA2-B1CD-727E992D7F3A}" presName="img" presStyleLbl="fgImgPlace1" presStyleIdx="1" presStyleCnt="3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55B3B4C7-2A40-490C-AEB6-31E76F1C2B60}" type="pres">
      <dgm:prSet presAssocID="{C678B914-3059-4DA2-B1CD-727E992D7F3A}" presName="text" presStyleLbl="node1" presStyleIdx="1" presStyleCnt="3">
        <dgm:presLayoutVars>
          <dgm:bulletEnabled val="1"/>
        </dgm:presLayoutVars>
      </dgm:prSet>
      <dgm:spPr/>
    </dgm:pt>
    <dgm:pt modelId="{A4F9A706-6B7D-4441-86F9-D3359FC79EBD}" type="pres">
      <dgm:prSet presAssocID="{09093D22-4A70-4E79-9117-4E0F7180D032}" presName="spacer" presStyleCnt="0"/>
      <dgm:spPr/>
    </dgm:pt>
    <dgm:pt modelId="{77CAE9C2-60AE-4C8E-967C-F82AAFE1F687}" type="pres">
      <dgm:prSet presAssocID="{D006EA8A-3568-4AB7-8607-A86F063574D6}" presName="comp" presStyleCnt="0"/>
      <dgm:spPr/>
    </dgm:pt>
    <dgm:pt modelId="{E260FD6F-CB67-4D11-AFBA-4F5137522A6E}" type="pres">
      <dgm:prSet presAssocID="{D006EA8A-3568-4AB7-8607-A86F063574D6}" presName="box" presStyleLbl="node1" presStyleIdx="2" presStyleCnt="3"/>
      <dgm:spPr/>
    </dgm:pt>
    <dgm:pt modelId="{A257B832-1B82-4F77-AB05-29DCD38AC28B}" type="pres">
      <dgm:prSet presAssocID="{D006EA8A-3568-4AB7-8607-A86F063574D6}" presName="img" presStyleLbl="fgImgPlace1" presStyleIdx="2" presStyleCnt="3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952B3774-823E-44E5-B5C1-FAC6E34C832B}" type="pres">
      <dgm:prSet presAssocID="{D006EA8A-3568-4AB7-8607-A86F063574D6}" presName="text" presStyleLbl="node1" presStyleIdx="2" presStyleCnt="3">
        <dgm:presLayoutVars>
          <dgm:bulletEnabled val="1"/>
        </dgm:presLayoutVars>
      </dgm:prSet>
      <dgm:spPr/>
    </dgm:pt>
  </dgm:ptLst>
  <dgm:cxnLst>
    <dgm:cxn modelId="{7B53320F-6746-474B-B71C-C7B85516F8E7}" srcId="{83CC1367-6909-408A-B952-64DA0D964909}" destId="{D006EA8A-3568-4AB7-8607-A86F063574D6}" srcOrd="2" destOrd="0" parTransId="{4AFBF0CE-6119-4F97-801E-B9D85F32E6CF}" sibTransId="{30DA7CA4-5120-47A4-9EB8-98397D6B22D5}"/>
    <dgm:cxn modelId="{F479B660-02EF-4825-B35E-36D9F0931EAB}" srcId="{C678B914-3059-4DA2-B1CD-727E992D7F3A}" destId="{DDBEE10E-76B4-4D43-B70E-3DFC486772E5}" srcOrd="0" destOrd="0" parTransId="{B6F9B0EC-F720-4177-BF16-C7E5672D741F}" sibTransId="{0C77BAAB-C781-4C81-B213-28FD21ACCB43}"/>
    <dgm:cxn modelId="{2D10C564-DC45-4D37-BA3F-5BDEA575FD77}" srcId="{D006EA8A-3568-4AB7-8607-A86F063574D6}" destId="{5FE096ED-B3BA-4FB0-B391-B6ABC68C011D}" srcOrd="0" destOrd="0" parTransId="{D63754A7-8E20-4093-8565-76CE2B1BA3F5}" sibTransId="{43045220-6C6D-438A-A575-D4710F15F3F3}"/>
    <dgm:cxn modelId="{5308E973-B450-4DCE-B4BE-7594CDB12F4D}" srcId="{83CC1367-6909-408A-B952-64DA0D964909}" destId="{C678B914-3059-4DA2-B1CD-727E992D7F3A}" srcOrd="1" destOrd="0" parTransId="{4CC5CE1D-9D2B-4ECD-835A-A710DDFC7942}" sibTransId="{09093D22-4A70-4E79-9117-4E0F7180D032}"/>
    <dgm:cxn modelId="{D46AAB74-5011-4C4F-A9CB-4A881DA438EA}" type="presOf" srcId="{DDBEE10E-76B4-4D43-B70E-3DFC486772E5}" destId="{D18AB340-EEE5-4F19-A4F1-75860824677F}" srcOrd="0" destOrd="1" presId="urn:microsoft.com/office/officeart/2005/8/layout/vList4"/>
    <dgm:cxn modelId="{14E42755-A6D4-46AF-B11C-ABACC0FFF1F4}" type="presOf" srcId="{8F743869-755E-4CCA-9287-02EBA110B4F1}" destId="{4C4FF9DD-3405-49A2-9D15-35EA5336141F}" srcOrd="0" destOrd="0" presId="urn:microsoft.com/office/officeart/2005/8/layout/vList4"/>
    <dgm:cxn modelId="{BF193C77-C352-499E-9408-9127009D4540}" type="presOf" srcId="{DDBEE10E-76B4-4D43-B70E-3DFC486772E5}" destId="{55B3B4C7-2A40-490C-AEB6-31E76F1C2B60}" srcOrd="1" destOrd="1" presId="urn:microsoft.com/office/officeart/2005/8/layout/vList4"/>
    <dgm:cxn modelId="{427D167E-BBEB-4B9D-A115-12A22E2247D3}" srcId="{83CC1367-6909-408A-B952-64DA0D964909}" destId="{8F743869-755E-4CCA-9287-02EBA110B4F1}" srcOrd="0" destOrd="0" parTransId="{9CC3E03A-7175-493A-8FCD-4299E0AD8224}" sibTransId="{53B7FD04-2B93-418C-B1B5-0C133A20F5FC}"/>
    <dgm:cxn modelId="{407EEA7F-EE24-4F10-BB97-52251CB6DFC6}" type="presOf" srcId="{EF909173-0423-49BC-BFEB-B5631A41BB53}" destId="{4C4FF9DD-3405-49A2-9D15-35EA5336141F}" srcOrd="0" destOrd="1" presId="urn:microsoft.com/office/officeart/2005/8/layout/vList4"/>
    <dgm:cxn modelId="{FD83AF96-987C-40A3-8BAF-0F9EEECFF1D7}" type="presOf" srcId="{5FE096ED-B3BA-4FB0-B391-B6ABC68C011D}" destId="{E260FD6F-CB67-4D11-AFBA-4F5137522A6E}" srcOrd="0" destOrd="1" presId="urn:microsoft.com/office/officeart/2005/8/layout/vList4"/>
    <dgm:cxn modelId="{DD83A19B-26BA-4041-8ACA-0E6A63235FD4}" type="presOf" srcId="{5FE096ED-B3BA-4FB0-B391-B6ABC68C011D}" destId="{952B3774-823E-44E5-B5C1-FAC6E34C832B}" srcOrd="1" destOrd="1" presId="urn:microsoft.com/office/officeart/2005/8/layout/vList4"/>
    <dgm:cxn modelId="{0DD05BAD-46A0-47C0-90F2-2F1ECC85A1DF}" type="presOf" srcId="{D006EA8A-3568-4AB7-8607-A86F063574D6}" destId="{E260FD6F-CB67-4D11-AFBA-4F5137522A6E}" srcOrd="0" destOrd="0" presId="urn:microsoft.com/office/officeart/2005/8/layout/vList4"/>
    <dgm:cxn modelId="{103DD8C0-888D-4019-937C-B8D51685F141}" type="presOf" srcId="{8F743869-755E-4CCA-9287-02EBA110B4F1}" destId="{E01DD629-ED76-418D-BEE4-7EF2E4D5D597}" srcOrd="1" destOrd="0" presId="urn:microsoft.com/office/officeart/2005/8/layout/vList4"/>
    <dgm:cxn modelId="{1FF57AC5-573B-4FCF-A8E0-F06A0CF7C33C}" type="presOf" srcId="{EF909173-0423-49BC-BFEB-B5631A41BB53}" destId="{E01DD629-ED76-418D-BEE4-7EF2E4D5D597}" srcOrd="1" destOrd="1" presId="urn:microsoft.com/office/officeart/2005/8/layout/vList4"/>
    <dgm:cxn modelId="{944C9BD2-4EAB-430D-B8FC-BFC0D82F4D74}" type="presOf" srcId="{D006EA8A-3568-4AB7-8607-A86F063574D6}" destId="{952B3774-823E-44E5-B5C1-FAC6E34C832B}" srcOrd="1" destOrd="0" presId="urn:microsoft.com/office/officeart/2005/8/layout/vList4"/>
    <dgm:cxn modelId="{5A01B1D8-AA2F-4292-96EA-444E617F6C1B}" type="presOf" srcId="{C678B914-3059-4DA2-B1CD-727E992D7F3A}" destId="{55B3B4C7-2A40-490C-AEB6-31E76F1C2B60}" srcOrd="1" destOrd="0" presId="urn:microsoft.com/office/officeart/2005/8/layout/vList4"/>
    <dgm:cxn modelId="{307530DF-08A3-400A-8065-B512DD841E00}" type="presOf" srcId="{C678B914-3059-4DA2-B1CD-727E992D7F3A}" destId="{D18AB340-EEE5-4F19-A4F1-75860824677F}" srcOrd="0" destOrd="0" presId="urn:microsoft.com/office/officeart/2005/8/layout/vList4"/>
    <dgm:cxn modelId="{EE7CCFF7-6C90-4706-B1EA-22409432FD99}" type="presOf" srcId="{83CC1367-6909-408A-B952-64DA0D964909}" destId="{20E2495C-7A87-4AE4-BC2B-2BB4C443E5F9}" srcOrd="0" destOrd="0" presId="urn:microsoft.com/office/officeart/2005/8/layout/vList4"/>
    <dgm:cxn modelId="{AED5F1FE-F29D-40F2-8D54-CE4F65BF99DF}" srcId="{8F743869-755E-4CCA-9287-02EBA110B4F1}" destId="{EF909173-0423-49BC-BFEB-B5631A41BB53}" srcOrd="0" destOrd="0" parTransId="{82858294-9EDA-4F15-A0FA-3B083B5EAFE0}" sibTransId="{FEBDF96A-879B-484C-AB97-6D14B0744AD0}"/>
    <dgm:cxn modelId="{B61585BF-32EF-4E4A-8E00-2F05B2144627}" type="presParOf" srcId="{20E2495C-7A87-4AE4-BC2B-2BB4C443E5F9}" destId="{54476C04-D365-4F36-A511-DBF6AA187663}" srcOrd="0" destOrd="0" presId="urn:microsoft.com/office/officeart/2005/8/layout/vList4"/>
    <dgm:cxn modelId="{D69A0E94-4E88-45A5-B754-9CCC7A4A418C}" type="presParOf" srcId="{54476C04-D365-4F36-A511-DBF6AA187663}" destId="{4C4FF9DD-3405-49A2-9D15-35EA5336141F}" srcOrd="0" destOrd="0" presId="urn:microsoft.com/office/officeart/2005/8/layout/vList4"/>
    <dgm:cxn modelId="{518AA8F9-BF09-44D7-BDF5-B0F4B2828ADF}" type="presParOf" srcId="{54476C04-D365-4F36-A511-DBF6AA187663}" destId="{46DE6A0D-B1ED-4239-B749-290B02F84B64}" srcOrd="1" destOrd="0" presId="urn:microsoft.com/office/officeart/2005/8/layout/vList4"/>
    <dgm:cxn modelId="{79279B04-DCEF-43DF-B014-FDD1D53E215A}" type="presParOf" srcId="{54476C04-D365-4F36-A511-DBF6AA187663}" destId="{E01DD629-ED76-418D-BEE4-7EF2E4D5D597}" srcOrd="2" destOrd="0" presId="urn:microsoft.com/office/officeart/2005/8/layout/vList4"/>
    <dgm:cxn modelId="{43B85E5D-1954-4BC2-A44A-866F2E18EB90}" type="presParOf" srcId="{20E2495C-7A87-4AE4-BC2B-2BB4C443E5F9}" destId="{DF8D499B-26AE-49B5-8594-1829CE413AF2}" srcOrd="1" destOrd="0" presId="urn:microsoft.com/office/officeart/2005/8/layout/vList4"/>
    <dgm:cxn modelId="{B7D0A62E-2901-46C4-A947-EC81DFECD1E6}" type="presParOf" srcId="{20E2495C-7A87-4AE4-BC2B-2BB4C443E5F9}" destId="{38014457-2ABE-4697-8FD3-434C05E1626F}" srcOrd="2" destOrd="0" presId="urn:microsoft.com/office/officeart/2005/8/layout/vList4"/>
    <dgm:cxn modelId="{6F85A07F-6BCC-4A3A-872F-A11F8567D601}" type="presParOf" srcId="{38014457-2ABE-4697-8FD3-434C05E1626F}" destId="{D18AB340-EEE5-4F19-A4F1-75860824677F}" srcOrd="0" destOrd="0" presId="urn:microsoft.com/office/officeart/2005/8/layout/vList4"/>
    <dgm:cxn modelId="{7197AA0E-F6D9-49E1-B26A-4E34C36D91D8}" type="presParOf" srcId="{38014457-2ABE-4697-8FD3-434C05E1626F}" destId="{8C309A14-D6CD-4381-8E75-F5F6D6358211}" srcOrd="1" destOrd="0" presId="urn:microsoft.com/office/officeart/2005/8/layout/vList4"/>
    <dgm:cxn modelId="{C59B94E6-2FD3-4C72-8591-3F880E05DF20}" type="presParOf" srcId="{38014457-2ABE-4697-8FD3-434C05E1626F}" destId="{55B3B4C7-2A40-490C-AEB6-31E76F1C2B60}" srcOrd="2" destOrd="0" presId="urn:microsoft.com/office/officeart/2005/8/layout/vList4"/>
    <dgm:cxn modelId="{6ED28D9E-3EFC-4B16-B074-10710EBBF229}" type="presParOf" srcId="{20E2495C-7A87-4AE4-BC2B-2BB4C443E5F9}" destId="{A4F9A706-6B7D-4441-86F9-D3359FC79EBD}" srcOrd="3" destOrd="0" presId="urn:microsoft.com/office/officeart/2005/8/layout/vList4"/>
    <dgm:cxn modelId="{FB3A093E-CB2F-4778-AEEE-C93B749CE613}" type="presParOf" srcId="{20E2495C-7A87-4AE4-BC2B-2BB4C443E5F9}" destId="{77CAE9C2-60AE-4C8E-967C-F82AAFE1F687}" srcOrd="4" destOrd="0" presId="urn:microsoft.com/office/officeart/2005/8/layout/vList4"/>
    <dgm:cxn modelId="{1FE5CBEE-2A9B-4F79-B7CD-EA7BCD22D3C8}" type="presParOf" srcId="{77CAE9C2-60AE-4C8E-967C-F82AAFE1F687}" destId="{E260FD6F-CB67-4D11-AFBA-4F5137522A6E}" srcOrd="0" destOrd="0" presId="urn:microsoft.com/office/officeart/2005/8/layout/vList4"/>
    <dgm:cxn modelId="{FE2AABE3-78F3-48CA-8C2B-FBE316A86468}" type="presParOf" srcId="{77CAE9C2-60AE-4C8E-967C-F82AAFE1F687}" destId="{A257B832-1B82-4F77-AB05-29DCD38AC28B}" srcOrd="1" destOrd="0" presId="urn:microsoft.com/office/officeart/2005/8/layout/vList4"/>
    <dgm:cxn modelId="{D84ACAD9-650D-49F7-A971-B406AA179EB9}" type="presParOf" srcId="{77CAE9C2-60AE-4C8E-967C-F82AAFE1F687}" destId="{952B3774-823E-44E5-B5C1-FAC6E34C832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137B4-1A08-4A4D-BC17-2495AADFECF2}">
      <dsp:nvSpPr>
        <dsp:cNvPr id="0" name=""/>
        <dsp:cNvSpPr/>
      </dsp:nvSpPr>
      <dsp:spPr>
        <a:xfrm>
          <a:off x="0" y="252073"/>
          <a:ext cx="29748427" cy="6668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0" tIns="266700" rIns="266700" bIns="266700" numCol="1" spcCol="1270" anchor="t" anchorCtr="0">
          <a:noAutofit/>
        </a:bodyPr>
        <a:lstStyle/>
        <a:p>
          <a:pPr marL="0" lvl="0" indent="0" algn="l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Előzmények</a:t>
          </a:r>
        </a:p>
        <a:p>
          <a:pPr marL="285750" lvl="1" indent="-285750" algn="l" defTabSz="3111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7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Végtelen lehetőség (EFOP 1.5.1.)</a:t>
          </a:r>
        </a:p>
        <a:p>
          <a:pPr marL="285750" lvl="1" indent="-285750" algn="l" defTabSz="3111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7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Felzárkózó Települések program</a:t>
          </a:r>
        </a:p>
        <a:p>
          <a:pPr marL="285750" lvl="1" indent="-285750" algn="l" defTabSz="3111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7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RRF Gazdaságélénkítő program – családi kiskertek</a:t>
          </a:r>
        </a:p>
        <a:p>
          <a:pPr marL="285750" lvl="1" indent="-285750" algn="l" defTabSz="3111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7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BapTower</a:t>
          </a:r>
        </a:p>
      </dsp:txBody>
      <dsp:txXfrm>
        <a:off x="6616546" y="252073"/>
        <a:ext cx="23131880" cy="6668613"/>
      </dsp:txXfrm>
    </dsp:sp>
    <dsp:sp modelId="{F7E2CD7F-6556-487E-B0B8-4DC197A45192}">
      <dsp:nvSpPr>
        <dsp:cNvPr id="0" name=""/>
        <dsp:cNvSpPr/>
      </dsp:nvSpPr>
      <dsp:spPr>
        <a:xfrm>
          <a:off x="666861" y="666861"/>
          <a:ext cx="5949685" cy="53348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D3CE57D-8825-40CE-96C7-C51F5B9EA037}">
      <dsp:nvSpPr>
        <dsp:cNvPr id="0" name=""/>
        <dsp:cNvSpPr/>
      </dsp:nvSpPr>
      <dsp:spPr>
        <a:xfrm>
          <a:off x="0" y="7461511"/>
          <a:ext cx="29748427" cy="6668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0" tIns="266700" rIns="266700" bIns="266700" numCol="1" spcCol="1270" anchor="t" anchorCtr="0">
          <a:noAutofit/>
        </a:bodyPr>
        <a:lstStyle/>
        <a:p>
          <a:pPr marL="0" lvl="0" indent="0" algn="l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Célterület</a:t>
          </a:r>
        </a:p>
        <a:p>
          <a:pPr marL="285750" lvl="1" indent="-285750" algn="l" defTabSz="3111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7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Besenyőd</a:t>
          </a:r>
        </a:p>
        <a:p>
          <a:pPr marL="285750" lvl="1" indent="-285750" algn="l" defTabSz="3111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7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Magy</a:t>
          </a:r>
        </a:p>
        <a:p>
          <a:pPr marL="285750" lvl="1" indent="-285750" algn="l" defTabSz="3111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7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Rohod</a:t>
          </a:r>
        </a:p>
      </dsp:txBody>
      <dsp:txXfrm>
        <a:off x="6616546" y="7461511"/>
        <a:ext cx="23131880" cy="6668613"/>
      </dsp:txXfrm>
    </dsp:sp>
    <dsp:sp modelId="{EBF8BBFA-BF48-4521-BE27-DAC5C1083698}">
      <dsp:nvSpPr>
        <dsp:cNvPr id="0" name=""/>
        <dsp:cNvSpPr/>
      </dsp:nvSpPr>
      <dsp:spPr>
        <a:xfrm>
          <a:off x="666861" y="8002336"/>
          <a:ext cx="5949685" cy="53348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CF5EA21-FD9B-4BBD-927B-7E84F81917D6}">
      <dsp:nvSpPr>
        <dsp:cNvPr id="0" name=""/>
        <dsp:cNvSpPr/>
      </dsp:nvSpPr>
      <dsp:spPr>
        <a:xfrm>
          <a:off x="0" y="14670949"/>
          <a:ext cx="29748427" cy="6668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0" tIns="266700" rIns="266700" bIns="266700" numCol="1" spcCol="1270" anchor="t" anchorCtr="0">
          <a:noAutofit/>
        </a:bodyPr>
        <a:lstStyle/>
        <a:p>
          <a:pPr marL="0" lvl="0" indent="0" algn="l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Célcsoport</a:t>
          </a:r>
        </a:p>
        <a:p>
          <a:pPr marL="285750" lvl="1" indent="-285750" algn="l" defTabSz="3111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7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 év feletti</a:t>
          </a:r>
        </a:p>
        <a:p>
          <a:pPr marL="285750" lvl="1" indent="-285750" algn="l" defTabSz="3111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7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Hátrányos helyzetű</a:t>
          </a:r>
        </a:p>
        <a:p>
          <a:pPr marL="285750" lvl="1" indent="-285750" algn="l" defTabSz="3111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7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Munkaerőpiaci segítségre szoruló személyek</a:t>
          </a:r>
        </a:p>
      </dsp:txBody>
      <dsp:txXfrm>
        <a:off x="6616546" y="14670949"/>
        <a:ext cx="23131880" cy="6668613"/>
      </dsp:txXfrm>
    </dsp:sp>
    <dsp:sp modelId="{5E9422B1-20D6-4499-B4FB-029FAB9113BF}">
      <dsp:nvSpPr>
        <dsp:cNvPr id="0" name=""/>
        <dsp:cNvSpPr/>
      </dsp:nvSpPr>
      <dsp:spPr>
        <a:xfrm>
          <a:off x="842555" y="15274805"/>
          <a:ext cx="5949685" cy="53348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83667-5D5D-4BC5-BDEE-3D24BB0D512B}">
      <dsp:nvSpPr>
        <dsp:cNvPr id="0" name=""/>
        <dsp:cNvSpPr/>
      </dsp:nvSpPr>
      <dsp:spPr>
        <a:xfrm>
          <a:off x="5161315" y="0"/>
          <a:ext cx="20645260" cy="2064526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C0B16B-1736-467D-95B0-01491DE0BCC8}">
      <dsp:nvSpPr>
        <dsp:cNvPr id="0" name=""/>
        <dsp:cNvSpPr/>
      </dsp:nvSpPr>
      <dsp:spPr>
        <a:xfrm>
          <a:off x="7122615" y="1961299"/>
          <a:ext cx="8051651" cy="805165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Munkaszocializáció erősítése</a:t>
          </a:r>
        </a:p>
      </dsp:txBody>
      <dsp:txXfrm>
        <a:off x="7515664" y="2354348"/>
        <a:ext cx="7265553" cy="7265553"/>
      </dsp:txXfrm>
    </dsp:sp>
    <dsp:sp modelId="{FE33AA86-5586-4A83-B035-D5BBE7520449}">
      <dsp:nvSpPr>
        <dsp:cNvPr id="0" name=""/>
        <dsp:cNvSpPr/>
      </dsp:nvSpPr>
      <dsp:spPr>
        <a:xfrm>
          <a:off x="15763109" y="2088113"/>
          <a:ext cx="8051651" cy="805165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Munkaerőpiaci kompetenciák fejlesztése</a:t>
          </a:r>
        </a:p>
      </dsp:txBody>
      <dsp:txXfrm>
        <a:off x="16156158" y="2481162"/>
        <a:ext cx="7265553" cy="7265553"/>
      </dsp:txXfrm>
    </dsp:sp>
    <dsp:sp modelId="{FD85A344-6D5A-4D6B-A8EC-0DFCCE851DBC}">
      <dsp:nvSpPr>
        <dsp:cNvPr id="0" name=""/>
        <dsp:cNvSpPr/>
      </dsp:nvSpPr>
      <dsp:spPr>
        <a:xfrm>
          <a:off x="7122615" y="10632309"/>
          <a:ext cx="8051651" cy="805165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Kertészeti alapismeretek átadása</a:t>
          </a:r>
        </a:p>
      </dsp:txBody>
      <dsp:txXfrm>
        <a:off x="7515664" y="11025358"/>
        <a:ext cx="7265553" cy="7265553"/>
      </dsp:txXfrm>
    </dsp:sp>
    <dsp:sp modelId="{B7B4DED3-0C56-46E2-AD86-CCD53639F273}">
      <dsp:nvSpPr>
        <dsp:cNvPr id="0" name=""/>
        <dsp:cNvSpPr/>
      </dsp:nvSpPr>
      <dsp:spPr>
        <a:xfrm>
          <a:off x="15793624" y="10632309"/>
          <a:ext cx="8051651" cy="805165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Közösségi együttműködés erősítése</a:t>
          </a:r>
        </a:p>
      </dsp:txBody>
      <dsp:txXfrm>
        <a:off x="16186673" y="11025358"/>
        <a:ext cx="7265553" cy="72655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227102-1424-4CA7-A70A-654B643E8024}">
      <dsp:nvSpPr>
        <dsp:cNvPr id="0" name=""/>
        <dsp:cNvSpPr/>
      </dsp:nvSpPr>
      <dsp:spPr>
        <a:xfrm>
          <a:off x="4998660" y="121022"/>
          <a:ext cx="10312549" cy="61875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Személyes mentorálás</a:t>
          </a:r>
        </a:p>
      </dsp:txBody>
      <dsp:txXfrm>
        <a:off x="4998660" y="121022"/>
        <a:ext cx="10312549" cy="6187529"/>
      </dsp:txXfrm>
    </dsp:sp>
    <dsp:sp modelId="{81041E87-A98A-4AAD-A559-C905ABA96923}">
      <dsp:nvSpPr>
        <dsp:cNvPr id="0" name=""/>
        <dsp:cNvSpPr/>
      </dsp:nvSpPr>
      <dsp:spPr>
        <a:xfrm>
          <a:off x="15999573" y="10080"/>
          <a:ext cx="10312549" cy="61875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Workshopok</a:t>
          </a:r>
          <a:endParaRPr lang="hu-H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999573" y="10080"/>
        <a:ext cx="10312549" cy="6187529"/>
      </dsp:txXfrm>
    </dsp:sp>
    <dsp:sp modelId="{DA142EDB-F7BF-451C-BE2F-CD7E4FD7CD3F}">
      <dsp:nvSpPr>
        <dsp:cNvPr id="0" name=""/>
        <dsp:cNvSpPr/>
      </dsp:nvSpPr>
      <dsp:spPr>
        <a:xfrm>
          <a:off x="4655768" y="7228865"/>
          <a:ext cx="10312549" cy="61875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Kertészeti képzés</a:t>
          </a:r>
        </a:p>
      </dsp:txBody>
      <dsp:txXfrm>
        <a:off x="4655768" y="7228865"/>
        <a:ext cx="10312549" cy="6187529"/>
      </dsp:txXfrm>
    </dsp:sp>
    <dsp:sp modelId="{B98133B4-3EDE-4996-B193-0184D65653B9}">
      <dsp:nvSpPr>
        <dsp:cNvPr id="0" name=""/>
        <dsp:cNvSpPr/>
      </dsp:nvSpPr>
      <dsp:spPr>
        <a:xfrm>
          <a:off x="15999573" y="7228865"/>
          <a:ext cx="10312549" cy="61875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Mobil képzőtér kialakítása</a:t>
          </a:r>
        </a:p>
      </dsp:txBody>
      <dsp:txXfrm>
        <a:off x="15999573" y="7228865"/>
        <a:ext cx="10312549" cy="6187529"/>
      </dsp:txXfrm>
    </dsp:sp>
    <dsp:sp modelId="{69D304AB-C8F5-4D3F-90DE-D43195EE96A7}">
      <dsp:nvSpPr>
        <dsp:cNvPr id="0" name=""/>
        <dsp:cNvSpPr/>
      </dsp:nvSpPr>
      <dsp:spPr>
        <a:xfrm>
          <a:off x="10327671" y="14447650"/>
          <a:ext cx="10312549" cy="61875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Gépjárműbeszerzés</a:t>
          </a:r>
        </a:p>
      </dsp:txBody>
      <dsp:txXfrm>
        <a:off x="10327671" y="14447650"/>
        <a:ext cx="10312549" cy="61875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FF9DD-3405-49A2-9D15-35EA5336141F}">
      <dsp:nvSpPr>
        <dsp:cNvPr id="0" name=""/>
        <dsp:cNvSpPr/>
      </dsp:nvSpPr>
      <dsp:spPr>
        <a:xfrm>
          <a:off x="0" y="0"/>
          <a:ext cx="41806812" cy="53895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280" tIns="335280" rIns="335280" bIns="335280" numCol="1" spcCol="1270" anchor="t" anchorCtr="0">
          <a:noAutofit/>
        </a:bodyPr>
        <a:lstStyle/>
        <a:p>
          <a:pPr marL="0" lvl="0" indent="0" algn="l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I. Workshop</a:t>
          </a:r>
        </a:p>
        <a:p>
          <a:pPr marL="285750" lvl="1" indent="-285750" algn="l" defTabSz="3911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8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Munkaszocializációs tréning</a:t>
          </a:r>
        </a:p>
      </dsp:txBody>
      <dsp:txXfrm>
        <a:off x="8900318" y="0"/>
        <a:ext cx="32906493" cy="5389562"/>
      </dsp:txXfrm>
    </dsp:sp>
    <dsp:sp modelId="{46DE6A0D-B1ED-4239-B749-290B02F84B64}">
      <dsp:nvSpPr>
        <dsp:cNvPr id="0" name=""/>
        <dsp:cNvSpPr/>
      </dsp:nvSpPr>
      <dsp:spPr>
        <a:xfrm>
          <a:off x="538956" y="538956"/>
          <a:ext cx="8361362" cy="43116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18AB340-EEE5-4F19-A4F1-75860824677F}">
      <dsp:nvSpPr>
        <dsp:cNvPr id="0" name=""/>
        <dsp:cNvSpPr/>
      </dsp:nvSpPr>
      <dsp:spPr>
        <a:xfrm>
          <a:off x="0" y="5928518"/>
          <a:ext cx="41806812" cy="53895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280" tIns="335280" rIns="335280" bIns="335280" numCol="1" spcCol="1270" anchor="t" anchorCtr="0">
          <a:noAutofit/>
        </a:bodyPr>
        <a:lstStyle/>
        <a:p>
          <a:pPr marL="0" lvl="0" indent="0" algn="l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800" kern="1200" dirty="0"/>
            <a:t>II. </a:t>
          </a:r>
          <a:r>
            <a:rPr lang="hu-HU" sz="8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Workshop</a:t>
          </a:r>
        </a:p>
        <a:p>
          <a:pPr marL="285750" lvl="1" indent="-285750" algn="l" defTabSz="3911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8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Alapvető ismeretek a háztáji és növénytermesztésről</a:t>
          </a:r>
        </a:p>
      </dsp:txBody>
      <dsp:txXfrm>
        <a:off x="8900318" y="5928518"/>
        <a:ext cx="32906493" cy="5389562"/>
      </dsp:txXfrm>
    </dsp:sp>
    <dsp:sp modelId="{8C309A14-D6CD-4381-8E75-F5F6D6358211}">
      <dsp:nvSpPr>
        <dsp:cNvPr id="0" name=""/>
        <dsp:cNvSpPr/>
      </dsp:nvSpPr>
      <dsp:spPr>
        <a:xfrm>
          <a:off x="538956" y="6467474"/>
          <a:ext cx="8361362" cy="43116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260FD6F-CB67-4D11-AFBA-4F5137522A6E}">
      <dsp:nvSpPr>
        <dsp:cNvPr id="0" name=""/>
        <dsp:cNvSpPr/>
      </dsp:nvSpPr>
      <dsp:spPr>
        <a:xfrm>
          <a:off x="0" y="11857037"/>
          <a:ext cx="41806812" cy="53895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280" tIns="335280" rIns="335280" bIns="335280" numCol="1" spcCol="1270" anchor="t" anchorCtr="0">
          <a:noAutofit/>
        </a:bodyPr>
        <a:lstStyle/>
        <a:p>
          <a:pPr marL="0" lvl="0" indent="0" algn="l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III. Workshop</a:t>
          </a:r>
        </a:p>
        <a:p>
          <a:pPr marL="285750" lvl="1" indent="-285750" algn="l" defTabSz="3911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8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Innovatív növénytermesztési technológiák bemutatása – BapTower rendszer </a:t>
          </a:r>
        </a:p>
      </dsp:txBody>
      <dsp:txXfrm>
        <a:off x="8900318" y="11857037"/>
        <a:ext cx="32906493" cy="5389562"/>
      </dsp:txXfrm>
    </dsp:sp>
    <dsp:sp modelId="{A257B832-1B82-4F77-AB05-29DCD38AC28B}">
      <dsp:nvSpPr>
        <dsp:cNvPr id="0" name=""/>
        <dsp:cNvSpPr/>
      </dsp:nvSpPr>
      <dsp:spPr>
        <a:xfrm>
          <a:off x="538956" y="12395993"/>
          <a:ext cx="8361362" cy="43116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F7D88-A317-44FF-99FA-6E9CB832C2E3}" type="datetimeFigureOut">
              <a:rPr lang="hu-HU" smtClean="0"/>
              <a:t>2026. 07. 03.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01692-6471-4F7F-8492-BE30975156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686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888" y="8118304"/>
            <a:ext cx="39484062" cy="5601749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7776" y="14808941"/>
            <a:ext cx="32516287" cy="66785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2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64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968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290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7/3/2026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6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7/3/2026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677582" y="786421"/>
            <a:ext cx="10451664" cy="16720555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2592" y="786421"/>
            <a:ext cx="30580793" cy="16720555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7/3/2026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0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7/3/2026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3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375" y="16793151"/>
            <a:ext cx="39484062" cy="5190387"/>
          </a:xfrm>
        </p:spPr>
        <p:txBody>
          <a:bodyPr anchor="t"/>
          <a:lstStyle>
            <a:lvl1pPr algn="l">
              <a:defRPr sz="203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375" y="11076462"/>
            <a:ext cx="39484062" cy="5716684"/>
          </a:xfrm>
        </p:spPr>
        <p:txBody>
          <a:bodyPr anchor="b"/>
          <a:lstStyle>
            <a:lvl1pPr marL="0" indent="0">
              <a:buNone/>
              <a:defRPr sz="10200">
                <a:solidFill>
                  <a:schemeClr val="tx1">
                    <a:tint val="75000"/>
                  </a:schemeClr>
                </a:solidFill>
              </a:defRPr>
            </a:lvl1pPr>
            <a:lvl2pPr marL="2322713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2pPr>
            <a:lvl3pPr marL="4645426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3pPr>
            <a:lvl4pPr marL="696813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4pPr>
            <a:lvl5pPr marL="9290853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7/3/2026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3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2592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613018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7/3/2026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4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5849777"/>
            <a:ext cx="20524296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2592" y="8287682"/>
            <a:ext cx="20524296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596896" y="5849777"/>
            <a:ext cx="20532358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596896" y="8287682"/>
            <a:ext cx="20532358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7/3/2026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7/3/2026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5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7/3/2026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7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9" y="1040495"/>
            <a:ext cx="15282335" cy="4428166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61378" y="1040503"/>
            <a:ext cx="25967868" cy="22304155"/>
          </a:xfrm>
        </p:spPr>
        <p:txBody>
          <a:bodyPr/>
          <a:lstStyle>
            <a:lvl1pPr>
              <a:defRPr sz="16300"/>
            </a:lvl1pPr>
            <a:lvl2pPr>
              <a:defRPr sz="14200"/>
            </a:lvl2pPr>
            <a:lvl3pPr>
              <a:defRPr sz="12200"/>
            </a:lvl3pPr>
            <a:lvl4pPr>
              <a:defRPr sz="10200"/>
            </a:lvl4pPr>
            <a:lvl5pPr>
              <a:defRPr sz="10200"/>
            </a:lvl5pPr>
            <a:lvl6pPr>
              <a:defRPr sz="10200"/>
            </a:lvl6pPr>
            <a:lvl7pPr>
              <a:defRPr sz="10200"/>
            </a:lvl7pPr>
            <a:lvl8pPr>
              <a:defRPr sz="10200"/>
            </a:lvl8pPr>
            <a:lvl9pPr>
              <a:defRPr sz="102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2599" y="5468669"/>
            <a:ext cx="15282335" cy="17875989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7/3/2026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4885" y="18293397"/>
            <a:ext cx="27871103" cy="2159642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4885" y="2335069"/>
            <a:ext cx="27871103" cy="15680055"/>
          </a:xfrm>
        </p:spPr>
        <p:txBody>
          <a:bodyPr/>
          <a:lstStyle>
            <a:lvl1pPr marL="0" indent="0">
              <a:buNone/>
              <a:defRPr sz="16300"/>
            </a:lvl1pPr>
            <a:lvl2pPr marL="2322713" indent="0">
              <a:buNone/>
              <a:defRPr sz="14200"/>
            </a:lvl2pPr>
            <a:lvl3pPr marL="4645426" indent="0">
              <a:buNone/>
              <a:defRPr sz="12200"/>
            </a:lvl3pPr>
            <a:lvl4pPr marL="6968139" indent="0">
              <a:buNone/>
              <a:defRPr sz="10200"/>
            </a:lvl4pPr>
            <a:lvl5pPr marL="9290853" indent="0">
              <a:buNone/>
              <a:defRPr sz="10200"/>
            </a:lvl5pPr>
            <a:lvl6pPr marL="11613566" indent="0">
              <a:buNone/>
              <a:defRPr sz="10200"/>
            </a:lvl6pPr>
            <a:lvl7pPr marL="13936279" indent="0">
              <a:buNone/>
              <a:defRPr sz="10200"/>
            </a:lvl7pPr>
            <a:lvl8pPr marL="16258992" indent="0">
              <a:buNone/>
              <a:defRPr sz="10200"/>
            </a:lvl8pPr>
            <a:lvl9pPr marL="18581705" indent="0">
              <a:buNone/>
              <a:defRPr sz="10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04885" y="20453037"/>
            <a:ext cx="27871103" cy="3067048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7/3/2026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  <a:prstGeom prst="rect">
            <a:avLst/>
          </a:prstGeom>
        </p:spPr>
        <p:txBody>
          <a:bodyPr vert="horz" lIns="464543" tIns="232271" rIns="464543" bIns="232271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6097804"/>
            <a:ext cx="41806654" cy="17246851"/>
          </a:xfrm>
          <a:prstGeom prst="rect">
            <a:avLst/>
          </a:prstGeom>
        </p:spPr>
        <p:txBody>
          <a:bodyPr vert="horz" lIns="464543" tIns="232271" rIns="464543" bIns="232271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2592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l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2B06D-4C5B-8D4F-955F-7DF9BA801E4E}" type="datetimeFigureOut">
              <a:rPr lang="en-US" smtClean="0"/>
              <a:t>7/3/2026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1045" y="24221816"/>
            <a:ext cx="14709749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ct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290484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9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322713" rtl="0" eaLnBrk="1" latinLnBrk="0" hangingPunct="1">
        <a:spcBef>
          <a:spcPct val="0"/>
        </a:spcBef>
        <a:buNone/>
        <a:defRPr sz="2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42035" indent="-1742035" algn="l" defTabSz="2322713" rtl="0" eaLnBrk="1" latinLnBrk="0" hangingPunct="1">
        <a:spcBef>
          <a:spcPct val="20000"/>
        </a:spcBef>
        <a:buFont typeface="Arial"/>
        <a:buChar char="•"/>
        <a:defRPr sz="16300" kern="1200">
          <a:solidFill>
            <a:schemeClr val="tx1"/>
          </a:solidFill>
          <a:latin typeface="+mn-lt"/>
          <a:ea typeface="+mn-ea"/>
          <a:cs typeface="+mn-cs"/>
        </a:defRPr>
      </a:lvl1pPr>
      <a:lvl2pPr marL="3774409" indent="-1451696" algn="l" defTabSz="2322713" rtl="0" eaLnBrk="1" latinLnBrk="0" hangingPunct="1">
        <a:spcBef>
          <a:spcPct val="20000"/>
        </a:spcBef>
        <a:buFont typeface="Arial"/>
        <a:buChar char="–"/>
        <a:defRPr sz="14200" kern="1200">
          <a:solidFill>
            <a:schemeClr val="tx1"/>
          </a:solidFill>
          <a:latin typeface="+mn-lt"/>
          <a:ea typeface="+mn-ea"/>
          <a:cs typeface="+mn-cs"/>
        </a:defRPr>
      </a:lvl2pPr>
      <a:lvl3pPr marL="5806783" indent="-1161357" algn="l" defTabSz="2322713" rtl="0" eaLnBrk="1" latinLnBrk="0" hangingPunct="1">
        <a:spcBef>
          <a:spcPct val="20000"/>
        </a:spcBef>
        <a:buFont typeface="Arial"/>
        <a:buChar char="•"/>
        <a:defRPr sz="12200" kern="1200">
          <a:solidFill>
            <a:schemeClr val="tx1"/>
          </a:solidFill>
          <a:latin typeface="+mn-lt"/>
          <a:ea typeface="+mn-ea"/>
          <a:cs typeface="+mn-cs"/>
        </a:defRPr>
      </a:lvl3pPr>
      <a:lvl4pPr marL="8129496" indent="-1161357" algn="l" defTabSz="2322713" rtl="0" eaLnBrk="1" latinLnBrk="0" hangingPunct="1">
        <a:spcBef>
          <a:spcPct val="20000"/>
        </a:spcBef>
        <a:buFont typeface="Arial"/>
        <a:buChar char="–"/>
        <a:defRPr sz="10200" kern="1200">
          <a:solidFill>
            <a:schemeClr val="tx1"/>
          </a:solidFill>
          <a:latin typeface="+mn-lt"/>
          <a:ea typeface="+mn-ea"/>
          <a:cs typeface="+mn-cs"/>
        </a:defRPr>
      </a:lvl4pPr>
      <a:lvl5pPr marL="10452209" indent="-1161357" algn="l" defTabSz="2322713" rtl="0" eaLnBrk="1" latinLnBrk="0" hangingPunct="1">
        <a:spcBef>
          <a:spcPct val="20000"/>
        </a:spcBef>
        <a:buFont typeface="Arial"/>
        <a:buChar char="»"/>
        <a:defRPr sz="10200" kern="1200">
          <a:solidFill>
            <a:schemeClr val="tx1"/>
          </a:solidFill>
          <a:latin typeface="+mn-lt"/>
          <a:ea typeface="+mn-ea"/>
          <a:cs typeface="+mn-cs"/>
        </a:defRPr>
      </a:lvl5pPr>
      <a:lvl6pPr marL="1277492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6pPr>
      <a:lvl7pPr marL="15097636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7pPr>
      <a:lvl8pPr marL="17420349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8pPr>
      <a:lvl9pPr marL="1974306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1pPr>
      <a:lvl2pPr marL="232271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2pPr>
      <a:lvl3pPr marL="464542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3pPr>
      <a:lvl4pPr marL="696813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29085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61356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93627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8992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8581705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"/>
            <a:ext cx="46451838" cy="26133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1"/>
            <a:ext cx="46451838" cy="5341154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ctrTitle"/>
          </p:nvPr>
        </p:nvSpPr>
        <p:spPr>
          <a:xfrm>
            <a:off x="4152900" y="6993910"/>
            <a:ext cx="38815050" cy="1501948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5000" b="1" dirty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„Mikro-zöldségtermesztő BapTower</a:t>
            </a:r>
            <a:br>
              <a:rPr lang="hu-HU" sz="15000" b="1" dirty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15000" b="1" dirty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működésének és a kapcsolódó foglalkoztatóműhelyek tapasztalatai”</a:t>
            </a:r>
            <a:br>
              <a:rPr lang="hu-HU" sz="15000" dirty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9600" dirty="0">
                <a:solidFill>
                  <a:srgbClr val="003399"/>
                </a:solidFill>
                <a:latin typeface="Arial Regular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9600" dirty="0">
                <a:latin typeface="Arial Regular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9600" dirty="0">
              <a:latin typeface="Arial Regular"/>
              <a:cs typeface="Times New Roman" panose="02020603050405020304" pitchFamily="18" charset="0"/>
            </a:endParaRPr>
          </a:p>
        </p:txBody>
      </p:sp>
      <p:sp>
        <p:nvSpPr>
          <p:cNvPr id="4" name="Alcím 3"/>
          <p:cNvSpPr>
            <a:spLocks noGrp="1"/>
          </p:cNvSpPr>
          <p:nvPr>
            <p:ph type="subTitle" idx="1"/>
          </p:nvPr>
        </p:nvSpPr>
        <p:spPr>
          <a:xfrm>
            <a:off x="7272577" y="20360639"/>
            <a:ext cx="32168544" cy="1652757"/>
          </a:xfrm>
        </p:spPr>
        <p:txBody>
          <a:bodyPr>
            <a:normAutofit fontScale="92500" lnSpcReduction="10000"/>
          </a:bodyPr>
          <a:lstStyle/>
          <a:p>
            <a:r>
              <a:rPr lang="hu-HU" sz="8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Budapest, 2026. június 30.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7021" y="22013396"/>
            <a:ext cx="11790601" cy="327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9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2793929"/>
          </a:xfrm>
        </p:spPr>
        <p:txBody>
          <a:bodyPr>
            <a:normAutofit/>
          </a:bodyPr>
          <a:lstStyle/>
          <a:p>
            <a:r>
              <a:rPr lang="hu-HU" sz="1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háttere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8834424"/>
              </p:ext>
            </p:extLst>
          </p:nvPr>
        </p:nvGraphicFramePr>
        <p:xfrm>
          <a:off x="7741973" y="4152900"/>
          <a:ext cx="29748427" cy="21339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3053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22592" y="566296"/>
            <a:ext cx="41806654" cy="4355571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projekt fő céljai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14048632"/>
              </p:ext>
            </p:extLst>
          </p:nvPr>
        </p:nvGraphicFramePr>
        <p:xfrm>
          <a:off x="7071413" y="4892269"/>
          <a:ext cx="30967892" cy="20645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7853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48272" y="566296"/>
            <a:ext cx="41806654" cy="4355571"/>
          </a:xfrm>
        </p:spPr>
        <p:txBody>
          <a:bodyPr>
            <a:normAutofit/>
          </a:bodyPr>
          <a:lstStyle/>
          <a:p>
            <a:r>
              <a:rPr lang="hu-HU" sz="1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Szakmai tevékenységek és vállalások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046128478"/>
              </p:ext>
            </p:extLst>
          </p:nvPr>
        </p:nvGraphicFramePr>
        <p:xfrm>
          <a:off x="6827573" y="4800829"/>
          <a:ext cx="30967892" cy="20645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8662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Személyes mentorálás </a:t>
            </a:r>
          </a:p>
        </p:txBody>
      </p:sp>
      <p:pic>
        <p:nvPicPr>
          <p:cNvPr id="4" name="Picture 2" descr="mentor_cha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592" y="10226024"/>
            <a:ext cx="15931932" cy="11902456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2676803" y="12018948"/>
            <a:ext cx="17526317" cy="709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Állapotfelmérés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Személyes profil készítése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Egyéni fejlesztési terv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Folyamatos mentorálás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Fejlődés nyomon követése</a:t>
            </a:r>
          </a:p>
        </p:txBody>
      </p:sp>
    </p:spTree>
    <p:extLst>
      <p:ext uri="{BB962C8B-B14F-4D97-AF65-F5344CB8AC3E}">
        <p14:creationId xmlns:p14="http://schemas.microsoft.com/office/powerpoint/2010/main" val="726799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Workshopok</a:t>
            </a:r>
          </a:p>
        </p:txBody>
      </p:sp>
      <p:graphicFrame>
        <p:nvGraphicFramePr>
          <p:cNvPr id="8" name="Tartalom helye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8166039"/>
              </p:ext>
            </p:extLst>
          </p:nvPr>
        </p:nvGraphicFramePr>
        <p:xfrm>
          <a:off x="2322513" y="6097588"/>
          <a:ext cx="41806812" cy="1724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303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u-HU" dirty="0"/>
            </a:b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Kertészeti alapismeretek képzés</a:t>
            </a:r>
            <a:br>
              <a:rPr lang="hu-HU" dirty="0">
                <a:latin typeface="Arial Regular"/>
              </a:rPr>
            </a:br>
            <a:endParaRPr lang="hu-HU" dirty="0">
              <a:latin typeface="Arial Regular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22592" y="6097804"/>
            <a:ext cx="19647067" cy="17246851"/>
          </a:xfrm>
        </p:spPr>
        <p:txBody>
          <a:bodyPr>
            <a:norm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óra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fő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Képzés helye: Magy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Tanúsítvány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1911" y="16123828"/>
            <a:ext cx="18994834" cy="8569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7179" y="6608657"/>
            <a:ext cx="12223107" cy="9167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9659" y="4744725"/>
            <a:ext cx="10332720" cy="7749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7387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hatása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27392" y="6097804"/>
            <a:ext cx="25566608" cy="17246851"/>
          </a:xfrm>
        </p:spPr>
        <p:txBody>
          <a:bodyPr>
            <a:normAutofit fontScale="92500" lnSpcReduction="20000"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résztvevők önbizalma erősödött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munkához való pozitív attitűd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fejlődtek az együttműködési készségek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kialakult egy támogató közösség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1813" y="6699685"/>
            <a:ext cx="12054368" cy="9040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6461" y="16651051"/>
            <a:ext cx="17769719" cy="799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7064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Következtetések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22592" y="7336472"/>
            <a:ext cx="26968688" cy="17230408"/>
          </a:xfrm>
        </p:spPr>
        <p:txBody>
          <a:bodyPr>
            <a:norm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személyes mentorálás kulcsfontosságú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gyakorlati tanulás motiválóbb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közösségi élmény megtartó erejű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1599" y="7336472"/>
            <a:ext cx="12922806" cy="17230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388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451838" cy="26133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2266" y="17762527"/>
            <a:ext cx="23410248" cy="2161850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1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Köszönjük a figyelmet!</a:t>
            </a:r>
            <a:endParaRPr lang="en-US" sz="1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"/>
            <a:ext cx="46451837" cy="534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47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6451838" cy="26133425"/>
          </a:xfrm>
          <a:prstGeom prst="rect">
            <a:avLst/>
          </a:prstGeom>
          <a:solidFill>
            <a:srgbClr val="F0F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4543" tIns="232271" rIns="464543" bIns="232271" rtlCol="0" anchor="ctr"/>
          <a:lstStyle/>
          <a:p>
            <a:pPr marL="0" marR="0" lvl="0" indent="0" algn="ctr" defTabSz="2322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sset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451838" cy="26133425"/>
          </a:xfrm>
          <a:prstGeom prst="rect">
            <a:avLst/>
          </a:prstGeom>
        </p:spPr>
      </p:pic>
      <p:pic>
        <p:nvPicPr>
          <p:cNvPr id="6" name="Picture 5" descr="Asset 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9676" y="0"/>
            <a:ext cx="5322164" cy="26133425"/>
          </a:xfrm>
          <a:prstGeom prst="rect">
            <a:avLst/>
          </a:prstGeom>
        </p:spPr>
      </p:pic>
      <p:sp>
        <p:nvSpPr>
          <p:cNvPr id="7" name="Cím 2"/>
          <p:cNvSpPr txBox="1">
            <a:spLocks/>
          </p:cNvSpPr>
          <p:nvPr/>
        </p:nvSpPr>
        <p:spPr>
          <a:xfrm>
            <a:off x="3483888" y="2072640"/>
            <a:ext cx="33579792" cy="20421600"/>
          </a:xfrm>
          <a:prstGeom prst="rect">
            <a:avLst/>
          </a:prstGeom>
        </p:spPr>
        <p:txBody>
          <a:bodyPr vert="horz" lIns="464543" tIns="232271" rIns="464543" bIns="232271" rtlCol="0" anchor="ctr">
            <a:noAutofit/>
          </a:bodyPr>
          <a:lstStyle>
            <a:lvl1pPr algn="ctr" defTabSz="2322713" rtl="0" eaLnBrk="1" latinLnBrk="0" hangingPunct="1">
              <a:spcBef>
                <a:spcPct val="0"/>
              </a:spcBef>
              <a:buNone/>
              <a:defRPr sz="2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kumimoji="0" lang="hu-HU" sz="66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Projekt címe</a:t>
            </a:r>
            <a:r>
              <a:rPr lang="hu-HU" sz="6600" b="1" cap="small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Helyi sajátosságokon alapuló munkaszocializáció és készségfejlesztés reform előkészítése</a:t>
            </a:r>
            <a:endParaRPr kumimoji="0" lang="hu-HU" sz="66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2322713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hu-HU" sz="66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2322713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hu-HU" sz="6600" b="1" cap="small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Baptista Szeretetszolgálat által vállalt feladat: „Vertikális termelésű, hidropónikus konténer-farm”</a:t>
            </a:r>
          </a:p>
          <a:p>
            <a:pPr marL="0" marR="0" lvl="0" indent="0" algn="l" defTabSz="2322713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hu-HU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j-cs"/>
              </a:rPr>
            </a:br>
            <a:endParaRPr kumimoji="0" lang="hu-HU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53627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Kezdeti lépések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22592" y="6097804"/>
            <a:ext cx="25139888" cy="17246851"/>
          </a:xfrm>
        </p:spPr>
        <p:txBody>
          <a:bodyPr>
            <a:normAutofit/>
          </a:bodyPr>
          <a:lstStyle/>
          <a:p>
            <a:r>
              <a:rPr lang="hu-HU" sz="1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Besenyőd: hagyományos kertészettől a modern kertészetig minden lehetőség adott</a:t>
            </a:r>
          </a:p>
          <a:p>
            <a:r>
              <a:rPr lang="hu-HU" sz="1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2022.05. hó a konténer farm átadása - próbaüzem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2721" y="13728916"/>
            <a:ext cx="7528878" cy="564665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5164" y="9603956"/>
            <a:ext cx="9804873" cy="1307316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8124" y="2438400"/>
            <a:ext cx="9118996" cy="1064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02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000" y="5845809"/>
            <a:ext cx="28425173" cy="1591691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3509" y="3099752"/>
            <a:ext cx="13754100" cy="195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95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BapTower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tevékenysége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58444" y="6097588"/>
            <a:ext cx="12934950" cy="17246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8844" y="15413672"/>
            <a:ext cx="13301557" cy="99761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4836" y="5019992"/>
            <a:ext cx="13301557" cy="997616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99" y="5402122"/>
            <a:ext cx="14630400" cy="195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93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Foglalkoztatott személyek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96912" y="6736080"/>
            <a:ext cx="22335728" cy="15633215"/>
          </a:xfrm>
        </p:spPr>
        <p:txBody>
          <a:bodyPr/>
          <a:lstStyle/>
          <a:p>
            <a:pPr marL="0" indent="0">
              <a:buNone/>
            </a:pPr>
            <a:endParaRPr lang="hu-HU" dirty="0"/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fő főállású munkatárs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fő közfoglalkozatott munkatárs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026" name="Picture 2" descr="Nem érhető el leírás a fényképhez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81735" y="5995608"/>
            <a:ext cx="13133705" cy="163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349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1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„A Besenyőd BapTower nem csak növényt termel, hanem jövőt is”- Oktatási program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42249" y="6097588"/>
            <a:ext cx="12991820" cy="17246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6097588"/>
            <a:ext cx="11978640" cy="926433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5666" y="14072552"/>
            <a:ext cx="15333557" cy="1150016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6057385"/>
            <a:ext cx="11978640" cy="898398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8399" y="6097588"/>
            <a:ext cx="10332561" cy="774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43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3756907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Társadalmi szerepvállalás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7079" y="4803458"/>
            <a:ext cx="19050000" cy="142875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5919" y="16105187"/>
            <a:ext cx="19508891" cy="879729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7562" y="4803458"/>
            <a:ext cx="7010400" cy="9525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5439" y="4803458"/>
            <a:ext cx="12700000" cy="9525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941" y="16322976"/>
            <a:ext cx="12364287" cy="857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81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6451838" cy="26133425"/>
          </a:xfrm>
          <a:prstGeom prst="rect">
            <a:avLst/>
          </a:prstGeom>
          <a:solidFill>
            <a:srgbClr val="F0F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4543" tIns="232271" rIns="464543" bIns="232271" rtlCol="0" anchor="ctr"/>
          <a:lstStyle/>
          <a:p>
            <a:pPr algn="ctr"/>
            <a:endParaRPr lang="en-US"/>
          </a:p>
        </p:txBody>
      </p:sp>
      <p:pic>
        <p:nvPicPr>
          <p:cNvPr id="4" name="Picture 3" descr="Asset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451838" cy="26133425"/>
          </a:xfrm>
          <a:prstGeom prst="rect">
            <a:avLst/>
          </a:prstGeom>
        </p:spPr>
      </p:pic>
      <p:pic>
        <p:nvPicPr>
          <p:cNvPr id="6" name="Picture 5" descr="Asset 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9676" y="0"/>
            <a:ext cx="5322164" cy="26133425"/>
          </a:xfrm>
          <a:prstGeom prst="rect">
            <a:avLst/>
          </a:prstGeom>
        </p:spPr>
      </p:pic>
      <p:sp>
        <p:nvSpPr>
          <p:cNvPr id="7" name="Cím 2"/>
          <p:cNvSpPr txBox="1">
            <a:spLocks/>
          </p:cNvSpPr>
          <p:nvPr/>
        </p:nvSpPr>
        <p:spPr>
          <a:xfrm>
            <a:off x="3483888" y="2072640"/>
            <a:ext cx="33579792" cy="20421600"/>
          </a:xfrm>
          <a:prstGeom prst="rect">
            <a:avLst/>
          </a:prstGeom>
        </p:spPr>
        <p:txBody>
          <a:bodyPr vert="horz" lIns="464543" tIns="232271" rIns="464543" bIns="232271" rtlCol="0" anchor="ctr">
            <a:noAutofit/>
          </a:bodyPr>
          <a:lstStyle>
            <a:lvl1pPr algn="ctr" defTabSz="2322713" rtl="0" eaLnBrk="1" latinLnBrk="0" hangingPunct="1">
              <a:spcBef>
                <a:spcPct val="0"/>
              </a:spcBef>
              <a:buNone/>
              <a:defRPr sz="2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6600" b="1" cap="sm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Projekt címe: </a:t>
            </a:r>
            <a:r>
              <a:rPr lang="hu-HU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„Munkaszocializáció és készségfejlesztés Besenyőd, Magy és Rohod településeken”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hu-HU" sz="6600" b="1" cap="small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6600" b="1" cap="sm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Projekt azonosító: </a:t>
            </a:r>
            <a:r>
              <a:rPr lang="hu-HU" sz="6600" b="1" cap="small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RRF-MMSZA-2.0.0.1-25-2025-00006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hu-HU" sz="6600" b="1" cap="small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6600" b="1" cap="sm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Kedvezményezett: Baptista Szeretetszolgálat egyházi jogi személy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hu-HU" sz="6600" b="1" cap="small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6600" b="1" cap="sm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Megvalósítás időszaka: 2025.09.01-2026.03.31.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hu-HU" sz="6600" b="1" cap="small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6600" b="1" cap="sm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Támogatás mértéke: 50 346 516 Ft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br>
              <a:rPr lang="hu-HU" sz="9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73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4146</TotalTime>
  <Words>287</Words>
  <Application>Microsoft Office PowerPoint</Application>
  <PresentationFormat>Egyéni</PresentationFormat>
  <Paragraphs>79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3" baseType="lpstr">
      <vt:lpstr>Arial</vt:lpstr>
      <vt:lpstr>Arial Regular</vt:lpstr>
      <vt:lpstr>Calibri</vt:lpstr>
      <vt:lpstr>Times New Roman</vt:lpstr>
      <vt:lpstr>Office Theme</vt:lpstr>
      <vt:lpstr>„Mikro-zöldségtermesztő BapTower működésének és a kapcsolódó foglalkoztatóműhelyek tapasztalatai”   </vt:lpstr>
      <vt:lpstr>PowerPoint-bemutató</vt:lpstr>
      <vt:lpstr>Kezdeti lépések</vt:lpstr>
      <vt:lpstr>PowerPoint-bemutató</vt:lpstr>
      <vt:lpstr>A BapTower tevékenysége</vt:lpstr>
      <vt:lpstr>Foglalkoztatott személyek </vt:lpstr>
      <vt:lpstr>„A Besenyőd BapTower nem csak növényt termel, hanem jövőt is”- Oktatási program</vt:lpstr>
      <vt:lpstr>Társadalmi szerepvállalás</vt:lpstr>
      <vt:lpstr>PowerPoint-bemutató</vt:lpstr>
      <vt:lpstr>Projekt háttere</vt:lpstr>
      <vt:lpstr>A projekt fő céljai</vt:lpstr>
      <vt:lpstr>Szakmai tevékenységek és vállalások</vt:lpstr>
      <vt:lpstr>Személyes mentorálás </vt:lpstr>
      <vt:lpstr>Workshopok</vt:lpstr>
      <vt:lpstr> Kertészeti alapismeretek képzés </vt:lpstr>
      <vt:lpstr>Projekt hatása</vt:lpstr>
      <vt:lpstr>Következtetések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coollab</dc:creator>
  <cp:lastModifiedBy>Fecske-Papp Judit</cp:lastModifiedBy>
  <cp:revision>220</cp:revision>
  <cp:lastPrinted>2023-03-08T09:43:04Z</cp:lastPrinted>
  <dcterms:created xsi:type="dcterms:W3CDTF">2021-02-22T15:24:10Z</dcterms:created>
  <dcterms:modified xsi:type="dcterms:W3CDTF">2026-07-03T06:26:17Z</dcterms:modified>
</cp:coreProperties>
</file>