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notesMasterIdLst>
    <p:notesMasterId r:id="rId15"/>
  </p:notesMasterIdLst>
  <p:handoutMasterIdLst>
    <p:handoutMasterId r:id="rId16"/>
  </p:handoutMasterIdLst>
  <p:sldIdLst>
    <p:sldId id="267" r:id="rId6"/>
    <p:sldId id="322" r:id="rId7"/>
    <p:sldId id="302" r:id="rId8"/>
    <p:sldId id="318" r:id="rId9"/>
    <p:sldId id="319" r:id="rId10"/>
    <p:sldId id="321" r:id="rId11"/>
    <p:sldId id="314" r:id="rId12"/>
    <p:sldId id="293" r:id="rId13"/>
    <p:sldId id="276" r:id="rId14"/>
  </p:sldIdLst>
  <p:sldSz cx="46451838" cy="26133425"/>
  <p:notesSz cx="6858000" cy="9144000"/>
  <p:defaultTextStyle>
    <a:defPPr>
      <a:defRPr lang="en-US"/>
    </a:defPPr>
    <a:lvl1pPr marL="0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1pPr>
    <a:lvl2pPr marL="232271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2pPr>
    <a:lvl3pPr marL="464542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3pPr>
    <a:lvl4pPr marL="696813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4pPr>
    <a:lvl5pPr marL="929085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5pPr>
    <a:lvl6pPr marL="1161356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6pPr>
    <a:lvl7pPr marL="1393627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7pPr>
    <a:lvl8pPr marL="16258992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8pPr>
    <a:lvl9pPr marL="18581705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9581A791-7B8A-48BD-BF50-BE158E8E8F75}">
          <p14:sldIdLst>
            <p14:sldId id="267"/>
            <p14:sldId id="322"/>
            <p14:sldId id="302"/>
            <p14:sldId id="318"/>
            <p14:sldId id="319"/>
            <p14:sldId id="321"/>
            <p14:sldId id="314"/>
            <p14:sldId id="293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231">
          <p15:clr>
            <a:srgbClr val="A4A3A4"/>
          </p15:clr>
        </p15:guide>
        <p15:guide id="2" pos="146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F0F0F0"/>
    <a:srgbClr val="003399"/>
    <a:srgbClr val="F0F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2CAAD3-3BA0-4730-B7CA-F5049A3BBBD1}" v="1" dt="2026-06-30T07:54:59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74050" autoAdjust="0"/>
  </p:normalViewPr>
  <p:slideViewPr>
    <p:cSldViewPr snapToGrid="0">
      <p:cViewPr varScale="1">
        <p:scale>
          <a:sx n="16" d="100"/>
          <a:sy n="16" d="100"/>
        </p:scale>
        <p:origin x="662" y="58"/>
      </p:cViewPr>
      <p:guideLst>
        <p:guide orient="horz" pos="8231"/>
        <p:guide pos="146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sós Ferenc" userId="8fa34e23-ce4c-4fc2-b917-c9ca8ceb693e" providerId="ADAL" clId="{C13B7E24-5BC3-4B35-BBA9-7DF1B1555516}"/>
    <pc:docChg chg="undo redo custSel addSld delSld modSld sldOrd modSection">
      <pc:chgData name="Orsós Ferenc" userId="8fa34e23-ce4c-4fc2-b917-c9ca8ceb693e" providerId="ADAL" clId="{C13B7E24-5BC3-4B35-BBA9-7DF1B1555516}" dt="2026-06-30T08:07:21.516" v="379" actId="20577"/>
      <pc:docMkLst>
        <pc:docMk/>
      </pc:docMkLst>
      <pc:sldChg chg="modSp mod">
        <pc:chgData name="Orsós Ferenc" userId="8fa34e23-ce4c-4fc2-b917-c9ca8ceb693e" providerId="ADAL" clId="{C13B7E24-5BC3-4B35-BBA9-7DF1B1555516}" dt="2026-06-30T07:53:46.800" v="112"/>
        <pc:sldMkLst>
          <pc:docMk/>
          <pc:sldMk cId="2916538808" sldId="267"/>
        </pc:sldMkLst>
        <pc:spChg chg="mod">
          <ac:chgData name="Orsós Ferenc" userId="8fa34e23-ce4c-4fc2-b917-c9ca8ceb693e" providerId="ADAL" clId="{C13B7E24-5BC3-4B35-BBA9-7DF1B1555516}" dt="2026-06-30T07:53:46.800" v="112"/>
          <ac:spMkLst>
            <pc:docMk/>
            <pc:sldMk cId="2916538808" sldId="267"/>
            <ac:spMk id="5" creationId="{D4634AAF-8A51-1AE1-61F5-56260C26D237}"/>
          </ac:spMkLst>
        </pc:spChg>
      </pc:sldChg>
      <pc:sldChg chg="add del">
        <pc:chgData name="Orsós Ferenc" userId="8fa34e23-ce4c-4fc2-b917-c9ca8ceb693e" providerId="ADAL" clId="{C13B7E24-5BC3-4B35-BBA9-7DF1B1555516}" dt="2026-06-30T07:49:52.287" v="67" actId="47"/>
        <pc:sldMkLst>
          <pc:docMk/>
          <pc:sldMk cId="976394480" sldId="291"/>
        </pc:sldMkLst>
      </pc:sldChg>
      <pc:sldChg chg="add del">
        <pc:chgData name="Orsós Ferenc" userId="8fa34e23-ce4c-4fc2-b917-c9ca8ceb693e" providerId="ADAL" clId="{C13B7E24-5BC3-4B35-BBA9-7DF1B1555516}" dt="2026-06-30T07:49:54.392" v="69" actId="47"/>
        <pc:sldMkLst>
          <pc:docMk/>
          <pc:sldMk cId="3746916367" sldId="292"/>
        </pc:sldMkLst>
      </pc:sldChg>
      <pc:sldChg chg="add del">
        <pc:chgData name="Orsós Ferenc" userId="8fa34e23-ce4c-4fc2-b917-c9ca8ceb693e" providerId="ADAL" clId="{C13B7E24-5BC3-4B35-BBA9-7DF1B1555516}" dt="2026-06-30T07:49:52.494" v="68" actId="47"/>
        <pc:sldMkLst>
          <pc:docMk/>
          <pc:sldMk cId="4234862382" sldId="295"/>
        </pc:sldMkLst>
      </pc:sldChg>
      <pc:sldChg chg="add del">
        <pc:chgData name="Orsós Ferenc" userId="8fa34e23-ce4c-4fc2-b917-c9ca8ceb693e" providerId="ADAL" clId="{C13B7E24-5BC3-4B35-BBA9-7DF1B1555516}" dt="2026-06-30T07:49:51.871" v="65" actId="47"/>
        <pc:sldMkLst>
          <pc:docMk/>
          <pc:sldMk cId="4128818713" sldId="298"/>
        </pc:sldMkLst>
      </pc:sldChg>
      <pc:sldChg chg="add del">
        <pc:chgData name="Orsós Ferenc" userId="8fa34e23-ce4c-4fc2-b917-c9ca8ceb693e" providerId="ADAL" clId="{C13B7E24-5BC3-4B35-BBA9-7DF1B1555516}" dt="2026-06-30T07:49:51.638" v="64" actId="47"/>
        <pc:sldMkLst>
          <pc:docMk/>
          <pc:sldMk cId="3650550844" sldId="300"/>
        </pc:sldMkLst>
      </pc:sldChg>
      <pc:sldChg chg="ord">
        <pc:chgData name="Orsós Ferenc" userId="8fa34e23-ce4c-4fc2-b917-c9ca8ceb693e" providerId="ADAL" clId="{C13B7E24-5BC3-4B35-BBA9-7DF1B1555516}" dt="2026-06-30T07:55:05.058" v="120"/>
        <pc:sldMkLst>
          <pc:docMk/>
          <pc:sldMk cId="2161261853" sldId="302"/>
        </pc:sldMkLst>
      </pc:sldChg>
      <pc:sldChg chg="del">
        <pc:chgData name="Orsós Ferenc" userId="8fa34e23-ce4c-4fc2-b917-c9ca8ceb693e" providerId="ADAL" clId="{C13B7E24-5BC3-4B35-BBA9-7DF1B1555516}" dt="2026-06-30T07:54:29.688" v="114" actId="47"/>
        <pc:sldMkLst>
          <pc:docMk/>
          <pc:sldMk cId="2870890348" sldId="303"/>
        </pc:sldMkLst>
      </pc:sldChg>
      <pc:sldChg chg="del">
        <pc:chgData name="Orsós Ferenc" userId="8fa34e23-ce4c-4fc2-b917-c9ca8ceb693e" providerId="ADAL" clId="{C13B7E24-5BC3-4B35-BBA9-7DF1B1555516}" dt="2026-06-30T07:53:55.057" v="113" actId="47"/>
        <pc:sldMkLst>
          <pc:docMk/>
          <pc:sldMk cId="1091286584" sldId="313"/>
        </pc:sldMkLst>
      </pc:sldChg>
      <pc:sldChg chg="delSp modSp mod">
        <pc:chgData name="Orsós Ferenc" userId="8fa34e23-ce4c-4fc2-b917-c9ca8ceb693e" providerId="ADAL" clId="{C13B7E24-5BC3-4B35-BBA9-7DF1B1555516}" dt="2026-06-30T07:51:23.680" v="108" actId="403"/>
        <pc:sldMkLst>
          <pc:docMk/>
          <pc:sldMk cId="1616027530" sldId="314"/>
        </pc:sldMkLst>
        <pc:spChg chg="mod">
          <ac:chgData name="Orsós Ferenc" userId="8fa34e23-ce4c-4fc2-b917-c9ca8ceb693e" providerId="ADAL" clId="{C13B7E24-5BC3-4B35-BBA9-7DF1B1555516}" dt="2026-06-30T07:50:52.753" v="104" actId="20577"/>
          <ac:spMkLst>
            <pc:docMk/>
            <pc:sldMk cId="1616027530" sldId="314"/>
            <ac:spMk id="2" creationId="{36D18D45-91C2-CB38-818B-1E6103FF618A}"/>
          </ac:spMkLst>
        </pc:spChg>
        <pc:spChg chg="mod">
          <ac:chgData name="Orsós Ferenc" userId="8fa34e23-ce4c-4fc2-b917-c9ca8ceb693e" providerId="ADAL" clId="{C13B7E24-5BC3-4B35-BBA9-7DF1B1555516}" dt="2026-06-30T07:51:23.680" v="108" actId="403"/>
          <ac:spMkLst>
            <pc:docMk/>
            <pc:sldMk cId="1616027530" sldId="314"/>
            <ac:spMk id="6" creationId="{5D182DCA-C7F3-629E-9E50-77A330B11B95}"/>
          </ac:spMkLst>
        </pc:spChg>
        <pc:picChg chg="del">
          <ac:chgData name="Orsós Ferenc" userId="8fa34e23-ce4c-4fc2-b917-c9ca8ceb693e" providerId="ADAL" clId="{C13B7E24-5BC3-4B35-BBA9-7DF1B1555516}" dt="2026-06-30T07:51:06.563" v="105" actId="478"/>
          <ac:picMkLst>
            <pc:docMk/>
            <pc:sldMk cId="1616027530" sldId="314"/>
            <ac:picMk id="20" creationId="{0FC8BD1E-B49A-3A16-8A3A-05B8FC85B901}"/>
          </ac:picMkLst>
        </pc:picChg>
        <pc:picChg chg="del">
          <ac:chgData name="Orsós Ferenc" userId="8fa34e23-ce4c-4fc2-b917-c9ca8ceb693e" providerId="ADAL" clId="{C13B7E24-5BC3-4B35-BBA9-7DF1B1555516}" dt="2026-06-30T07:51:09.562" v="107" actId="478"/>
          <ac:picMkLst>
            <pc:docMk/>
            <pc:sldMk cId="1616027530" sldId="314"/>
            <ac:picMk id="22" creationId="{026FE2DC-655A-3AC5-0AA5-2A31763F1E1C}"/>
          </ac:picMkLst>
        </pc:picChg>
        <pc:picChg chg="del">
          <ac:chgData name="Orsós Ferenc" userId="8fa34e23-ce4c-4fc2-b917-c9ca8ceb693e" providerId="ADAL" clId="{C13B7E24-5BC3-4B35-BBA9-7DF1B1555516}" dt="2026-06-30T07:51:07.852" v="106" actId="478"/>
          <ac:picMkLst>
            <pc:docMk/>
            <pc:sldMk cId="1616027530" sldId="314"/>
            <ac:picMk id="24" creationId="{CF818E8F-7F5C-F648-E962-EB3B8CFD4BCE}"/>
          </ac:picMkLst>
        </pc:picChg>
      </pc:sldChg>
      <pc:sldChg chg="del">
        <pc:chgData name="Orsós Ferenc" userId="8fa34e23-ce4c-4fc2-b917-c9ca8ceb693e" providerId="ADAL" clId="{C13B7E24-5BC3-4B35-BBA9-7DF1B1555516}" dt="2026-06-30T07:51:28.473" v="109" actId="47"/>
        <pc:sldMkLst>
          <pc:docMk/>
          <pc:sldMk cId="1794155626" sldId="316"/>
        </pc:sldMkLst>
      </pc:sldChg>
      <pc:sldChg chg="del">
        <pc:chgData name="Orsós Ferenc" userId="8fa34e23-ce4c-4fc2-b917-c9ca8ceb693e" providerId="ADAL" clId="{C13B7E24-5BC3-4B35-BBA9-7DF1B1555516}" dt="2026-06-30T07:51:30.359" v="110" actId="47"/>
        <pc:sldMkLst>
          <pc:docMk/>
          <pc:sldMk cId="908974421" sldId="317"/>
        </pc:sldMkLst>
      </pc:sldChg>
      <pc:sldChg chg="delSp modSp mod">
        <pc:chgData name="Orsós Ferenc" userId="8fa34e23-ce4c-4fc2-b917-c9ca8ceb693e" providerId="ADAL" clId="{C13B7E24-5BC3-4B35-BBA9-7DF1B1555516}" dt="2026-06-30T07:49:51.428" v="63" actId="404"/>
        <pc:sldMkLst>
          <pc:docMk/>
          <pc:sldMk cId="3906184191" sldId="318"/>
        </pc:sldMkLst>
        <pc:spChg chg="mod">
          <ac:chgData name="Orsós Ferenc" userId="8fa34e23-ce4c-4fc2-b917-c9ca8ceb693e" providerId="ADAL" clId="{C13B7E24-5BC3-4B35-BBA9-7DF1B1555516}" dt="2026-06-30T07:49:51.428" v="63" actId="404"/>
          <ac:spMkLst>
            <pc:docMk/>
            <pc:sldMk cId="3906184191" sldId="318"/>
            <ac:spMk id="6" creationId="{26CBE26E-ACD7-B854-FDC3-91E99DC62585}"/>
          </ac:spMkLst>
        </pc:spChg>
        <pc:picChg chg="del">
          <ac:chgData name="Orsós Ferenc" userId="8fa34e23-ce4c-4fc2-b917-c9ca8ceb693e" providerId="ADAL" clId="{C13B7E24-5BC3-4B35-BBA9-7DF1B1555516}" dt="2026-06-30T07:47:10.351" v="1" actId="478"/>
          <ac:picMkLst>
            <pc:docMk/>
            <pc:sldMk cId="3906184191" sldId="318"/>
            <ac:picMk id="8" creationId="{11C2CF1E-7F56-A69D-0B3D-EDDF38964948}"/>
          </ac:picMkLst>
        </pc:picChg>
        <pc:picChg chg="del">
          <ac:chgData name="Orsós Ferenc" userId="8fa34e23-ce4c-4fc2-b917-c9ca8ceb693e" providerId="ADAL" clId="{C13B7E24-5BC3-4B35-BBA9-7DF1B1555516}" dt="2026-06-30T07:47:08.671" v="0" actId="478"/>
          <ac:picMkLst>
            <pc:docMk/>
            <pc:sldMk cId="3906184191" sldId="318"/>
            <ac:picMk id="10" creationId="{0830B64B-7F30-D30E-DF6A-742D3DB07A41}"/>
          </ac:picMkLst>
        </pc:picChg>
      </pc:sldChg>
      <pc:sldChg chg="addSp delSp modSp mod">
        <pc:chgData name="Orsós Ferenc" userId="8fa34e23-ce4c-4fc2-b917-c9ca8ceb693e" providerId="ADAL" clId="{C13B7E24-5BC3-4B35-BBA9-7DF1B1555516}" dt="2026-06-30T07:49:50.587" v="59" actId="404"/>
        <pc:sldMkLst>
          <pc:docMk/>
          <pc:sldMk cId="1652924205" sldId="319"/>
        </pc:sldMkLst>
        <pc:spChg chg="mod">
          <ac:chgData name="Orsós Ferenc" userId="8fa34e23-ce4c-4fc2-b917-c9ca8ceb693e" providerId="ADAL" clId="{C13B7E24-5BC3-4B35-BBA9-7DF1B1555516}" dt="2026-06-30T07:49:50.587" v="59" actId="404"/>
          <ac:spMkLst>
            <pc:docMk/>
            <pc:sldMk cId="1652924205" sldId="319"/>
            <ac:spMk id="6" creationId="{38270E55-BFF3-BA96-2DCF-AC0F5DDD415F}"/>
          </ac:spMkLst>
        </pc:spChg>
        <pc:picChg chg="del">
          <ac:chgData name="Orsós Ferenc" userId="8fa34e23-ce4c-4fc2-b917-c9ca8ceb693e" providerId="ADAL" clId="{C13B7E24-5BC3-4B35-BBA9-7DF1B1555516}" dt="2026-06-30T07:47:57.084" v="9" actId="478"/>
          <ac:picMkLst>
            <pc:docMk/>
            <pc:sldMk cId="1652924205" sldId="319"/>
            <ac:picMk id="8" creationId="{5EBFAAD8-694E-2EEA-53DD-8ADDDFBE2759}"/>
          </ac:picMkLst>
        </pc:picChg>
        <pc:picChg chg="add del">
          <ac:chgData name="Orsós Ferenc" userId="8fa34e23-ce4c-4fc2-b917-c9ca8ceb693e" providerId="ADAL" clId="{C13B7E24-5BC3-4B35-BBA9-7DF1B1555516}" dt="2026-06-30T07:49:48.789" v="50" actId="478"/>
          <ac:picMkLst>
            <pc:docMk/>
            <pc:sldMk cId="1652924205" sldId="319"/>
            <ac:picMk id="10" creationId="{FE2DDD04-1DE2-0AEF-26E6-9730064DC20D}"/>
          </ac:picMkLst>
        </pc:picChg>
      </pc:sldChg>
      <pc:sldChg chg="del">
        <pc:chgData name="Orsós Ferenc" userId="8fa34e23-ce4c-4fc2-b917-c9ca8ceb693e" providerId="ADAL" clId="{C13B7E24-5BC3-4B35-BBA9-7DF1B1555516}" dt="2026-06-30T07:47:32.327" v="8" actId="47"/>
        <pc:sldMkLst>
          <pc:docMk/>
          <pc:sldMk cId="2100036391" sldId="320"/>
        </pc:sldMkLst>
      </pc:sldChg>
      <pc:sldChg chg="delSp modSp mod">
        <pc:chgData name="Orsós Ferenc" userId="8fa34e23-ce4c-4fc2-b917-c9ca8ceb693e" providerId="ADAL" clId="{C13B7E24-5BC3-4B35-BBA9-7DF1B1555516}" dt="2026-06-30T07:50:29.076" v="79" actId="404"/>
        <pc:sldMkLst>
          <pc:docMk/>
          <pc:sldMk cId="2227893543" sldId="321"/>
        </pc:sldMkLst>
        <pc:spChg chg="mod">
          <ac:chgData name="Orsós Ferenc" userId="8fa34e23-ce4c-4fc2-b917-c9ca8ceb693e" providerId="ADAL" clId="{C13B7E24-5BC3-4B35-BBA9-7DF1B1555516}" dt="2026-06-30T07:50:29.076" v="79" actId="404"/>
          <ac:spMkLst>
            <pc:docMk/>
            <pc:sldMk cId="2227893543" sldId="321"/>
            <ac:spMk id="6" creationId="{3FCD85C1-32BF-065D-1A92-EB8436EA3128}"/>
          </ac:spMkLst>
        </pc:spChg>
        <pc:picChg chg="del">
          <ac:chgData name="Orsós Ferenc" userId="8fa34e23-ce4c-4fc2-b917-c9ca8ceb693e" providerId="ADAL" clId="{C13B7E24-5BC3-4B35-BBA9-7DF1B1555516}" dt="2026-06-30T07:49:59.833" v="70" actId="478"/>
          <ac:picMkLst>
            <pc:docMk/>
            <pc:sldMk cId="2227893543" sldId="321"/>
            <ac:picMk id="7" creationId="{A3AE257C-B27B-FFC8-3063-74DB40E82E14}"/>
          </ac:picMkLst>
        </pc:picChg>
        <pc:picChg chg="del">
          <ac:chgData name="Orsós Ferenc" userId="8fa34e23-ce4c-4fc2-b917-c9ca8ceb693e" providerId="ADAL" clId="{C13B7E24-5BC3-4B35-BBA9-7DF1B1555516}" dt="2026-06-30T07:50:04.643" v="71" actId="478"/>
          <ac:picMkLst>
            <pc:docMk/>
            <pc:sldMk cId="2227893543" sldId="321"/>
            <ac:picMk id="9" creationId="{71185663-6FB6-7E7A-BB60-5DC1290EFAF3}"/>
          </ac:picMkLst>
        </pc:picChg>
        <pc:picChg chg="del">
          <ac:chgData name="Orsós Ferenc" userId="8fa34e23-ce4c-4fc2-b917-c9ca8ceb693e" providerId="ADAL" clId="{C13B7E24-5BC3-4B35-BBA9-7DF1B1555516}" dt="2026-06-30T07:50:06.462" v="72" actId="478"/>
          <ac:picMkLst>
            <pc:docMk/>
            <pc:sldMk cId="2227893543" sldId="321"/>
            <ac:picMk id="12" creationId="{E4F948FF-D70E-4A47-BFAC-C86F318F24A7}"/>
          </ac:picMkLst>
        </pc:picChg>
      </pc:sldChg>
      <pc:sldChg chg="modSp add mod">
        <pc:chgData name="Orsós Ferenc" userId="8fa34e23-ce4c-4fc2-b917-c9ca8ceb693e" providerId="ADAL" clId="{C13B7E24-5BC3-4B35-BBA9-7DF1B1555516}" dt="2026-06-30T08:07:21.516" v="379" actId="20577"/>
        <pc:sldMkLst>
          <pc:docMk/>
          <pc:sldMk cId="3159568639" sldId="322"/>
        </pc:sldMkLst>
        <pc:spChg chg="mod">
          <ac:chgData name="Orsós Ferenc" userId="8fa34e23-ce4c-4fc2-b917-c9ca8ceb693e" providerId="ADAL" clId="{C13B7E24-5BC3-4B35-BBA9-7DF1B1555516}" dt="2026-06-30T07:55:34.239" v="132" actId="20577"/>
          <ac:spMkLst>
            <pc:docMk/>
            <pc:sldMk cId="3159568639" sldId="322"/>
            <ac:spMk id="2" creationId="{93038DD8-7E70-79FB-6B45-3E47932B0072}"/>
          </ac:spMkLst>
        </pc:spChg>
        <pc:spChg chg="mod">
          <ac:chgData name="Orsós Ferenc" userId="8fa34e23-ce4c-4fc2-b917-c9ca8ceb693e" providerId="ADAL" clId="{C13B7E24-5BC3-4B35-BBA9-7DF1B1555516}" dt="2026-06-30T08:07:21.516" v="379" actId="20577"/>
          <ac:spMkLst>
            <pc:docMk/>
            <pc:sldMk cId="3159568639" sldId="322"/>
            <ac:spMk id="6" creationId="{CA4B786D-0826-F8A4-72DB-7BB257F9654E}"/>
          </ac:spMkLst>
        </pc:spChg>
      </pc:sldChg>
      <pc:sldChg chg="add del">
        <pc:chgData name="Orsós Ferenc" userId="8fa34e23-ce4c-4fc2-b917-c9ca8ceb693e" providerId="ADAL" clId="{C13B7E24-5BC3-4B35-BBA9-7DF1B1555516}" dt="2026-06-30T07:54:56.284" v="117" actId="2696"/>
        <pc:sldMkLst>
          <pc:docMk/>
          <pc:sldMk cId="3605075997" sldId="322"/>
        </pc:sldMkLst>
      </pc:sldChg>
      <pc:sldChg chg="del">
        <pc:chgData name="Orsós Ferenc" userId="8fa34e23-ce4c-4fc2-b917-c9ca8ceb693e" providerId="ADAL" clId="{C13B7E24-5BC3-4B35-BBA9-7DF1B1555516}" dt="2026-06-30T07:51:31.655" v="111" actId="47"/>
        <pc:sldMkLst>
          <pc:docMk/>
          <pc:sldMk cId="3814313221" sldId="322"/>
        </pc:sldMkLst>
      </pc:sldChg>
      <pc:sldChg chg="add del">
        <pc:chgData name="Orsós Ferenc" userId="8fa34e23-ce4c-4fc2-b917-c9ca8ceb693e" providerId="ADAL" clId="{C13B7E24-5BC3-4B35-BBA9-7DF1B1555516}" dt="2026-06-30T07:49:52.062" v="66" actId="47"/>
        <pc:sldMkLst>
          <pc:docMk/>
          <pc:sldMk cId="3807792261" sldId="324"/>
        </pc:sldMkLst>
      </pc:sldChg>
      <pc:sldChg chg="del">
        <pc:chgData name="Orsós Ferenc" userId="8fa34e23-ce4c-4fc2-b917-c9ca8ceb693e" providerId="ADAL" clId="{C13B7E24-5BC3-4B35-BBA9-7DF1B1555516}" dt="2026-06-30T07:54:35.435" v="115" actId="47"/>
        <pc:sldMkLst>
          <pc:docMk/>
          <pc:sldMk cId="2828981016" sldId="3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85BFA037-7841-BBFB-31DE-6301D058F9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C4DBBA-903B-D6A8-54BB-31F34BED3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2F419-F6D8-47F5-AE7B-D53391C00F32}" type="datetimeFigureOut">
              <a:rPr lang="hu-HU" smtClean="0"/>
              <a:t>2026. 06. 30.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5979D27-89A4-D0FE-2C02-1D7056C13D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RRF-3.4.1-22-2022-00001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7558AF2-A20A-EE7C-C3CD-A40F3E5F6C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EA94D-B629-4E15-B441-A9989366B0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7870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3A20F-971D-4C43-A93F-807863B6664B}" type="datetimeFigureOut">
              <a:rPr lang="hu-HU" smtClean="0"/>
              <a:t>2026. 06. 30.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RRF-3.4.1-22-2022-00001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4642C-635E-48B0-8D34-BA7F48806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20894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kollégáimmal, mikor készültünk erre a kétnapos rendezvényre célunk, volt hogy a kerüljük, hogy egy ember álljon ki és beszéljen egy PPT vetítéssel a háta mögött. Majd SMART célként abban maradtunk, hogy a cél, hogy az esetek 90%-ban teljesüljön. A 10% nekem jutott, mert nekem mélyebb a hangom.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RRF-3.4.1-22-2022-00001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4642C-635E-48B0-8D34-BA7F488066B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076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03736-C066-53EA-E23E-58288D660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BF93B4EA-A65F-1661-0385-86FB54B942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2798BC8D-2571-DFA5-E2F2-E8D5A1089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ea typeface="Calibri" panose="020F0502020204030204"/>
                <a:cs typeface="Calibri" panose="020F0502020204030204"/>
              </a:rPr>
              <a:t>Kulcsfolyamatok: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Tanulói felkeresés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Tanulótámogató rendszer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Tanulói motiváció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4K fejlesztés: kreativitás, kooperáció, kommunikáció, kritikus szemlélet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Ösztöndíj rendszer</a:t>
            </a:r>
          </a:p>
          <a:p>
            <a:endParaRPr lang="hu-HU" dirty="0">
              <a:ea typeface="Calibri" panose="020F0502020204030204"/>
              <a:cs typeface="Calibri" panose="020F0502020204030204"/>
            </a:endParaRP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60 gyermek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Az egyik legnagyobb kihívásra ad választ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Nagy munka volt 10 hónap állt rendelkezésre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Szemlélet váltás indult el</a:t>
            </a:r>
          </a:p>
          <a:p>
            <a:endParaRPr lang="hu-HU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C606AF8-549D-D2DE-08DB-AEBC881E71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RRF-3.4.1-22-2022-00001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4B3C955-5E18-6CFB-88BE-EC8EFEBA6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4642C-635E-48B0-8D34-BA7F488066B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47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C0F77-5CD9-6E83-E21A-D92780697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15333EB6-A6FD-D725-8E6F-E5172AD325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D8145495-FAA5-26C7-E024-CE7B2FBE1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ea typeface="Calibri" panose="020F0502020204030204"/>
                <a:cs typeface="Calibri" panose="020F0502020204030204"/>
              </a:rPr>
              <a:t>Kulcsfolyamatok: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Tanulói felkeresés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Tanulótámogató rendszer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Tanulói motiváció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4K fejlesztés: kreativitás, kooperáció, kommunikáció, kritikus szemlélet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Ösztöndíj rendszer</a:t>
            </a:r>
          </a:p>
          <a:p>
            <a:endParaRPr lang="hu-HU" dirty="0">
              <a:ea typeface="Calibri" panose="020F0502020204030204"/>
              <a:cs typeface="Calibri" panose="020F0502020204030204"/>
            </a:endParaRP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60 gyermek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Az egyik legnagyobb kihívásra ad választ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Nagy munka volt 10 hónap állt rendelkezésre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Szemlélet váltás indult el</a:t>
            </a:r>
          </a:p>
          <a:p>
            <a:endParaRPr lang="hu-HU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969DD6A-7B37-E7BC-CD46-6EFD1EFA14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RRF-3.4.1-22-2022-00001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59C4BDE-E097-9D5B-CD69-F6FC66E6C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4642C-635E-48B0-8D34-BA7F488066B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36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29017-280D-C40F-D646-DCF3F2B8B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CA0B8701-FF68-2E9D-4C9F-E50460C264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C5E42FB-7C47-F338-F720-045616C12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ea typeface="Calibri" panose="020F0502020204030204"/>
                <a:cs typeface="Calibri" panose="020F0502020204030204"/>
              </a:rPr>
              <a:t>Kulcsfolyamat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Animátorok dolgoznak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Középiskolai kapcsolattartás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Szükségletekre reagálás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Tanulói toborzás</a:t>
            </a:r>
          </a:p>
          <a:p>
            <a:endParaRPr lang="hu-HU" dirty="0">
              <a:ea typeface="Calibri" panose="020F0502020204030204"/>
              <a:cs typeface="Calibri" panose="020F0502020204030204"/>
            </a:endParaRP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Nagyvárosi tanoda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Alacsony küszöbű szolgáltatás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Középiskolásokra fókuszál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Lemorzsolódás csökkentése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41673F9-074A-10CC-DC93-C7A44E3F7D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RRF-3.4.1-22-2022-00001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C66A8F9-32BA-EC25-56A5-12C1E0FD6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4642C-635E-48B0-8D34-BA7F488066B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249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ED8B1-0C50-3915-FB22-D9CD931D4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4711FF3A-E80C-B930-C4C1-CCA4D5E83C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1C2F5CA6-B3A5-C946-E1EA-01C3C56F2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ea typeface="Calibri" panose="020F0502020204030204"/>
                <a:cs typeface="Calibri" panose="020F0502020204030204"/>
              </a:rPr>
              <a:t>Kulcsfolyamat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Célcsoport toborzás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Ösztöndíj rendszer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Pályaorientáció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Pedagógiai működésének folyamatai</a:t>
            </a:r>
          </a:p>
          <a:p>
            <a:endParaRPr lang="hu-HU" dirty="0">
              <a:ea typeface="Calibri" panose="020F0502020204030204"/>
              <a:cs typeface="Calibri" panose="020F0502020204030204"/>
            </a:endParaRP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Kamaszokra fókuszál 70%-ban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Fenntartható szolgáltatás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Középiskolásokra fókuszál</a:t>
            </a:r>
          </a:p>
          <a:p>
            <a:r>
              <a:rPr lang="hu-HU" dirty="0">
                <a:ea typeface="Calibri" panose="020F0502020204030204"/>
                <a:cs typeface="Calibri" panose="020F0502020204030204"/>
              </a:rPr>
              <a:t>Ösztöndíj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9FFEDE8-31F6-2025-D218-52D9193D48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RRF-3.4.1-22-2022-00001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0654C69-3B6E-0C2A-BF34-324F7808D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4642C-635E-48B0-8D34-BA7F488066B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973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332FC-2617-C5A0-AED4-1CB02DE71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2BB8B91D-91BB-7819-7DDA-320618166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184B1278-1C3F-2C2D-1AE1-F45B8DB3E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2006F66-FAE9-B65B-8826-EAF976A5FA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RRF-3.4.1-22-2022-00001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A518E8F-15E5-D0B6-0CB1-38FD942AA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4642C-635E-48B0-8D34-BA7F488066B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505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Jegyez tömb megmutatása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RRF-3.4.1-22-2022-00001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4642C-635E-48B0-8D34-BA7F488066B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852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888" y="8118304"/>
            <a:ext cx="39484062" cy="5601749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7776" y="14808941"/>
            <a:ext cx="32516287" cy="66785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2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4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6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90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7C9F-3C92-41D6-87B4-9CE88EA39AC5}" type="datetime1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8424-7CC0-43AB-BF5E-D6A7376B7117}" type="datetime1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8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677582" y="786421"/>
            <a:ext cx="10451664" cy="1672055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22592" y="786421"/>
            <a:ext cx="30580793" cy="1672055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751F-4B17-4FFB-8C0B-AA73C4C639ED}" type="datetime1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B46B4E-441E-4357-B6F1-3531B05BF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80" y="4276930"/>
            <a:ext cx="34838879" cy="9098304"/>
          </a:xfrm>
        </p:spPr>
        <p:txBody>
          <a:bodyPr anchor="b"/>
          <a:lstStyle>
            <a:lvl1pPr algn="ctr">
              <a:defRPr sz="2286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05294CE-EEC1-4272-B91B-E81DD4CE6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80" y="13726100"/>
            <a:ext cx="34838879" cy="6309526"/>
          </a:xfrm>
        </p:spPr>
        <p:txBody>
          <a:bodyPr/>
          <a:lstStyle>
            <a:lvl1pPr marL="0" indent="0" algn="ctr">
              <a:buNone/>
              <a:defRPr sz="9144"/>
            </a:lvl1pPr>
            <a:lvl2pPr marL="1741932" indent="0" algn="ctr">
              <a:buNone/>
              <a:defRPr sz="7620"/>
            </a:lvl2pPr>
            <a:lvl3pPr marL="3483864" indent="0" algn="ctr">
              <a:buNone/>
              <a:defRPr sz="6858"/>
            </a:lvl3pPr>
            <a:lvl4pPr marL="5225796" indent="0" algn="ctr">
              <a:buNone/>
              <a:defRPr sz="6096"/>
            </a:lvl4pPr>
            <a:lvl5pPr marL="6967728" indent="0" algn="ctr">
              <a:buNone/>
              <a:defRPr sz="6096"/>
            </a:lvl5pPr>
            <a:lvl6pPr marL="8709660" indent="0" algn="ctr">
              <a:buNone/>
              <a:defRPr sz="6096"/>
            </a:lvl6pPr>
            <a:lvl7pPr marL="10451592" indent="0" algn="ctr">
              <a:buNone/>
              <a:defRPr sz="6096"/>
            </a:lvl7pPr>
            <a:lvl8pPr marL="12193524" indent="0" algn="ctr">
              <a:buNone/>
              <a:defRPr sz="6096"/>
            </a:lvl8pPr>
            <a:lvl9pPr marL="13935456" indent="0" algn="ctr">
              <a:buNone/>
              <a:defRPr sz="6096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CA879A-8B9B-4DFC-AE5C-73455999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DCA8-A5DB-4813-B38D-23DFD2E0E82F}" type="datetimeFigureOut">
              <a:rPr lang="hu-HU" smtClean="0"/>
              <a:t>2026. 06. 30.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8CD323-B44F-4B33-9AE4-A38C7474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DADADC0-F5FF-48B1-ADF2-E93F5ECF1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5677-FD26-4279-BB2D-91F9A2F4A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05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87C652-7AB6-46A8-8704-FD673E6F2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4F4FE9-DC74-47B1-91D2-FBA00FA3C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BEE05C4-8DC5-43DD-9C9B-DE4C7DB9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DCA8-A5DB-4813-B38D-23DFD2E0E82F}" type="datetimeFigureOut">
              <a:rPr lang="hu-HU" smtClean="0"/>
              <a:t>2026. 06. 30.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15B767-9E54-47BA-9655-7E1A73B0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B0BBE86-0A87-4151-8177-9411EFE6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5677-FD26-4279-BB2D-91F9A2F4A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266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E120BE-CFD2-4165-91AA-BAFFC80D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370" y="6515212"/>
            <a:ext cx="40064710" cy="10870777"/>
          </a:xfrm>
        </p:spPr>
        <p:txBody>
          <a:bodyPr anchor="b"/>
          <a:lstStyle>
            <a:lvl1pPr>
              <a:defRPr sz="2286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2060A6A-8286-46FD-BEEE-9EF83BF18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9370" y="17488830"/>
            <a:ext cx="40064710" cy="5716685"/>
          </a:xfrm>
        </p:spPr>
        <p:txBody>
          <a:bodyPr/>
          <a:lstStyle>
            <a:lvl1pPr marL="0" indent="0">
              <a:buNone/>
              <a:defRPr sz="9144">
                <a:solidFill>
                  <a:schemeClr val="tx1">
                    <a:tint val="75000"/>
                  </a:schemeClr>
                </a:solidFill>
              </a:defRPr>
            </a:lvl1pPr>
            <a:lvl2pPr marL="1741932" indent="0">
              <a:buNone/>
              <a:defRPr sz="7620">
                <a:solidFill>
                  <a:schemeClr val="tx1">
                    <a:tint val="75000"/>
                  </a:schemeClr>
                </a:solidFill>
              </a:defRPr>
            </a:lvl2pPr>
            <a:lvl3pPr marL="3483864" indent="0">
              <a:buNone/>
              <a:defRPr sz="6858">
                <a:solidFill>
                  <a:schemeClr val="tx1">
                    <a:tint val="75000"/>
                  </a:schemeClr>
                </a:solidFill>
              </a:defRPr>
            </a:lvl3pPr>
            <a:lvl4pPr marL="5225796" indent="0">
              <a:buNone/>
              <a:defRPr sz="6096">
                <a:solidFill>
                  <a:schemeClr val="tx1">
                    <a:tint val="75000"/>
                  </a:schemeClr>
                </a:solidFill>
              </a:defRPr>
            </a:lvl4pPr>
            <a:lvl5pPr marL="6967728" indent="0">
              <a:buNone/>
              <a:defRPr sz="6096">
                <a:solidFill>
                  <a:schemeClr val="tx1">
                    <a:tint val="75000"/>
                  </a:schemeClr>
                </a:solidFill>
              </a:defRPr>
            </a:lvl5pPr>
            <a:lvl6pPr marL="8709660" indent="0">
              <a:buNone/>
              <a:defRPr sz="6096">
                <a:solidFill>
                  <a:schemeClr val="tx1">
                    <a:tint val="75000"/>
                  </a:schemeClr>
                </a:solidFill>
              </a:defRPr>
            </a:lvl6pPr>
            <a:lvl7pPr marL="10451592" indent="0">
              <a:buNone/>
              <a:defRPr sz="6096">
                <a:solidFill>
                  <a:schemeClr val="tx1">
                    <a:tint val="75000"/>
                  </a:schemeClr>
                </a:solidFill>
              </a:defRPr>
            </a:lvl7pPr>
            <a:lvl8pPr marL="12193524" indent="0">
              <a:buNone/>
              <a:defRPr sz="6096">
                <a:solidFill>
                  <a:schemeClr val="tx1">
                    <a:tint val="75000"/>
                  </a:schemeClr>
                </a:solidFill>
              </a:defRPr>
            </a:lvl8pPr>
            <a:lvl9pPr marL="13935456" indent="0">
              <a:buNone/>
              <a:defRPr sz="60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CC51BB9-A065-4D8F-8A1D-1331EC18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DCA8-A5DB-4813-B38D-23DFD2E0E82F}" type="datetimeFigureOut">
              <a:rPr lang="hu-HU" smtClean="0"/>
              <a:t>2026. 06. 30.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ED18F2-2FFD-4A2B-8761-7C7B7BA9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B2632D0-B811-4B37-A7A4-6CC23D23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5677-FD26-4279-BB2D-91F9A2F4A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0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DCA207-CD28-47DD-962D-0F1FB732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46C70C-0E82-4D1B-B168-06F54E4ED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3564" y="6956815"/>
            <a:ext cx="19742031" cy="1658141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F2B7E1C-67FF-479D-B2F5-A99ED037D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16243" y="6956815"/>
            <a:ext cx="19742031" cy="1658141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3A7E257-A627-4D33-B578-2F245F3E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DCA8-A5DB-4813-B38D-23DFD2E0E82F}" type="datetimeFigureOut">
              <a:rPr lang="hu-HU" smtClean="0"/>
              <a:t>2026. 06. 30.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F7E2D58-FE7B-46FF-A45C-7F31D8E9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4899FBD-F82C-4803-84E2-615E8B93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5677-FD26-4279-BB2D-91F9A2F4A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37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2D5DB4-6E14-4ACD-989C-24018FCFB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614" y="1391365"/>
            <a:ext cx="40064710" cy="5051254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7CB0166-AE5B-4F1A-AB92-82CCA8166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9616" y="6406321"/>
            <a:ext cx="19651303" cy="3139639"/>
          </a:xfrm>
        </p:spPr>
        <p:txBody>
          <a:bodyPr anchor="b"/>
          <a:lstStyle>
            <a:lvl1pPr marL="0" indent="0">
              <a:buNone/>
              <a:defRPr sz="9144" b="1"/>
            </a:lvl1pPr>
            <a:lvl2pPr marL="1741932" indent="0">
              <a:buNone/>
              <a:defRPr sz="7620" b="1"/>
            </a:lvl2pPr>
            <a:lvl3pPr marL="3483864" indent="0">
              <a:buNone/>
              <a:defRPr sz="6858" b="1"/>
            </a:lvl3pPr>
            <a:lvl4pPr marL="5225796" indent="0">
              <a:buNone/>
              <a:defRPr sz="6096" b="1"/>
            </a:lvl4pPr>
            <a:lvl5pPr marL="6967728" indent="0">
              <a:buNone/>
              <a:defRPr sz="6096" b="1"/>
            </a:lvl5pPr>
            <a:lvl6pPr marL="8709660" indent="0">
              <a:buNone/>
              <a:defRPr sz="6096" b="1"/>
            </a:lvl6pPr>
            <a:lvl7pPr marL="10451592" indent="0">
              <a:buNone/>
              <a:defRPr sz="6096" b="1"/>
            </a:lvl7pPr>
            <a:lvl8pPr marL="12193524" indent="0">
              <a:buNone/>
              <a:defRPr sz="6096" b="1"/>
            </a:lvl8pPr>
            <a:lvl9pPr marL="13935456" indent="0">
              <a:buNone/>
              <a:defRPr sz="6096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B7CA3CD-E64B-44DB-8BE4-1FE65C69E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9616" y="9545960"/>
            <a:ext cx="19651303" cy="1404066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52A5EC2-D84A-475C-AB59-A6BFEF4EC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516243" y="6406321"/>
            <a:ext cx="19748081" cy="3139639"/>
          </a:xfrm>
        </p:spPr>
        <p:txBody>
          <a:bodyPr anchor="b"/>
          <a:lstStyle>
            <a:lvl1pPr marL="0" indent="0">
              <a:buNone/>
              <a:defRPr sz="9144" b="1"/>
            </a:lvl1pPr>
            <a:lvl2pPr marL="1741932" indent="0">
              <a:buNone/>
              <a:defRPr sz="7620" b="1"/>
            </a:lvl2pPr>
            <a:lvl3pPr marL="3483864" indent="0">
              <a:buNone/>
              <a:defRPr sz="6858" b="1"/>
            </a:lvl3pPr>
            <a:lvl4pPr marL="5225796" indent="0">
              <a:buNone/>
              <a:defRPr sz="6096" b="1"/>
            </a:lvl4pPr>
            <a:lvl5pPr marL="6967728" indent="0">
              <a:buNone/>
              <a:defRPr sz="6096" b="1"/>
            </a:lvl5pPr>
            <a:lvl6pPr marL="8709660" indent="0">
              <a:buNone/>
              <a:defRPr sz="6096" b="1"/>
            </a:lvl6pPr>
            <a:lvl7pPr marL="10451592" indent="0">
              <a:buNone/>
              <a:defRPr sz="6096" b="1"/>
            </a:lvl7pPr>
            <a:lvl8pPr marL="12193524" indent="0">
              <a:buNone/>
              <a:defRPr sz="6096" b="1"/>
            </a:lvl8pPr>
            <a:lvl9pPr marL="13935456" indent="0">
              <a:buNone/>
              <a:defRPr sz="6096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D4109D8-031B-4A60-A407-F65F774A7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3516243" y="9545960"/>
            <a:ext cx="19748081" cy="1404066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5C6A26B-BF7E-4A57-9BED-8DED18F7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DCA8-A5DB-4813-B38D-23DFD2E0E82F}" type="datetimeFigureOut">
              <a:rPr lang="hu-HU" smtClean="0"/>
              <a:t>2026. 06. 30.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07E114-EF8A-4516-85D1-0AAF91DD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9C4B330-0B46-47FB-854F-FA77E239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5677-FD26-4279-BB2D-91F9A2F4A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98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547898-305F-4F33-A965-ED75BD73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3767FC2-1CFE-44A3-9C8D-6900B663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DCA8-A5DB-4813-B38D-23DFD2E0E82F}" type="datetimeFigureOut">
              <a:rPr lang="hu-HU" smtClean="0"/>
              <a:t>2026. 06. 30.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C181BE7-91CF-4197-8C2C-703D9907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9CF645D-ED84-497F-A422-B5A0AC1D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5677-FD26-4279-BB2D-91F9A2F4A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46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A114D23-31B4-4010-89D7-D04B20F1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DCA8-A5DB-4813-B38D-23DFD2E0E82F}" type="datetimeFigureOut">
              <a:rPr lang="hu-HU" smtClean="0"/>
              <a:t>2026. 06. 30.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8D7F7FB-73F8-4945-A2CE-9A9F5EC9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520ED74-03CD-4ADE-96E9-B8D4FF0D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5677-FD26-4279-BB2D-91F9A2F4A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87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9602E4-6E94-48D9-958B-ACA2AC3D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616" y="1742228"/>
            <a:ext cx="14981926" cy="6097799"/>
          </a:xfrm>
        </p:spPr>
        <p:txBody>
          <a:bodyPr anchor="b"/>
          <a:lstStyle>
            <a:lvl1pPr>
              <a:defRPr sz="12192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81862E-F993-4879-B6C4-CCF331305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8081" y="3762731"/>
            <a:ext cx="23516243" cy="18571670"/>
          </a:xfrm>
        </p:spPr>
        <p:txBody>
          <a:bodyPr/>
          <a:lstStyle>
            <a:lvl1pPr>
              <a:defRPr sz="12192"/>
            </a:lvl1pPr>
            <a:lvl2pPr>
              <a:defRPr sz="10668"/>
            </a:lvl2pPr>
            <a:lvl3pPr>
              <a:defRPr sz="9144"/>
            </a:lvl3pPr>
            <a:lvl4pPr>
              <a:defRPr sz="7620"/>
            </a:lvl4pPr>
            <a:lvl5pPr>
              <a:defRPr sz="7620"/>
            </a:lvl5pPr>
            <a:lvl6pPr>
              <a:defRPr sz="7620"/>
            </a:lvl6pPr>
            <a:lvl7pPr>
              <a:defRPr sz="7620"/>
            </a:lvl7pPr>
            <a:lvl8pPr>
              <a:defRPr sz="7620"/>
            </a:lvl8pPr>
            <a:lvl9pPr>
              <a:defRPr sz="762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B51C08C-D1A2-471A-95A3-9F18001BA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99616" y="7840027"/>
            <a:ext cx="14981926" cy="14524621"/>
          </a:xfrm>
        </p:spPr>
        <p:txBody>
          <a:bodyPr/>
          <a:lstStyle>
            <a:lvl1pPr marL="0" indent="0">
              <a:buNone/>
              <a:defRPr sz="6096"/>
            </a:lvl1pPr>
            <a:lvl2pPr marL="1741932" indent="0">
              <a:buNone/>
              <a:defRPr sz="5334"/>
            </a:lvl2pPr>
            <a:lvl3pPr marL="3483864" indent="0">
              <a:buNone/>
              <a:defRPr sz="4572"/>
            </a:lvl3pPr>
            <a:lvl4pPr marL="5225796" indent="0">
              <a:buNone/>
              <a:defRPr sz="3810"/>
            </a:lvl4pPr>
            <a:lvl5pPr marL="6967728" indent="0">
              <a:buNone/>
              <a:defRPr sz="3810"/>
            </a:lvl5pPr>
            <a:lvl6pPr marL="8709660" indent="0">
              <a:buNone/>
              <a:defRPr sz="3810"/>
            </a:lvl6pPr>
            <a:lvl7pPr marL="10451592" indent="0">
              <a:buNone/>
              <a:defRPr sz="3810"/>
            </a:lvl7pPr>
            <a:lvl8pPr marL="12193524" indent="0">
              <a:buNone/>
              <a:defRPr sz="3810"/>
            </a:lvl8pPr>
            <a:lvl9pPr marL="13935456" indent="0">
              <a:buNone/>
              <a:defRPr sz="381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F5F820-2D0C-49C0-A7ED-C34D107FC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DCA8-A5DB-4813-B38D-23DFD2E0E82F}" type="datetimeFigureOut">
              <a:rPr lang="hu-HU" smtClean="0"/>
              <a:t>2026. 06. 30.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63E457E-5500-43FA-B0FF-28E98FD2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1FFDCF5-A094-4E12-A30D-1C46D0E1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5677-FD26-4279-BB2D-91F9A2F4A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0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1203-3FE2-40FF-86CE-069C294D1B6A}" type="datetime1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D2EC71-43EA-4B76-9945-FD91455C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616" y="1742228"/>
            <a:ext cx="14981926" cy="6097799"/>
          </a:xfrm>
        </p:spPr>
        <p:txBody>
          <a:bodyPr anchor="b"/>
          <a:lstStyle>
            <a:lvl1pPr>
              <a:defRPr sz="12192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06D854D-2A55-4F0B-8C26-2783AB4EB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48081" y="3762731"/>
            <a:ext cx="23516243" cy="18571670"/>
          </a:xfrm>
        </p:spPr>
        <p:txBody>
          <a:bodyPr/>
          <a:lstStyle>
            <a:lvl1pPr marL="0" indent="0">
              <a:buNone/>
              <a:defRPr sz="12192"/>
            </a:lvl1pPr>
            <a:lvl2pPr marL="1741932" indent="0">
              <a:buNone/>
              <a:defRPr sz="10668"/>
            </a:lvl2pPr>
            <a:lvl3pPr marL="3483864" indent="0">
              <a:buNone/>
              <a:defRPr sz="9144"/>
            </a:lvl3pPr>
            <a:lvl4pPr marL="5225796" indent="0">
              <a:buNone/>
              <a:defRPr sz="7620"/>
            </a:lvl4pPr>
            <a:lvl5pPr marL="6967728" indent="0">
              <a:buNone/>
              <a:defRPr sz="7620"/>
            </a:lvl5pPr>
            <a:lvl6pPr marL="8709660" indent="0">
              <a:buNone/>
              <a:defRPr sz="7620"/>
            </a:lvl6pPr>
            <a:lvl7pPr marL="10451592" indent="0">
              <a:buNone/>
              <a:defRPr sz="7620"/>
            </a:lvl7pPr>
            <a:lvl8pPr marL="12193524" indent="0">
              <a:buNone/>
              <a:defRPr sz="7620"/>
            </a:lvl8pPr>
            <a:lvl9pPr marL="13935456" indent="0">
              <a:buNone/>
              <a:defRPr sz="762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EE98ED-3B29-4FA0-A404-A9DA99ABC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99616" y="7840027"/>
            <a:ext cx="14981926" cy="14524621"/>
          </a:xfrm>
        </p:spPr>
        <p:txBody>
          <a:bodyPr/>
          <a:lstStyle>
            <a:lvl1pPr marL="0" indent="0">
              <a:buNone/>
              <a:defRPr sz="6096"/>
            </a:lvl1pPr>
            <a:lvl2pPr marL="1741932" indent="0">
              <a:buNone/>
              <a:defRPr sz="5334"/>
            </a:lvl2pPr>
            <a:lvl3pPr marL="3483864" indent="0">
              <a:buNone/>
              <a:defRPr sz="4572"/>
            </a:lvl3pPr>
            <a:lvl4pPr marL="5225796" indent="0">
              <a:buNone/>
              <a:defRPr sz="3810"/>
            </a:lvl4pPr>
            <a:lvl5pPr marL="6967728" indent="0">
              <a:buNone/>
              <a:defRPr sz="3810"/>
            </a:lvl5pPr>
            <a:lvl6pPr marL="8709660" indent="0">
              <a:buNone/>
              <a:defRPr sz="3810"/>
            </a:lvl6pPr>
            <a:lvl7pPr marL="10451592" indent="0">
              <a:buNone/>
              <a:defRPr sz="3810"/>
            </a:lvl7pPr>
            <a:lvl8pPr marL="12193524" indent="0">
              <a:buNone/>
              <a:defRPr sz="3810"/>
            </a:lvl8pPr>
            <a:lvl9pPr marL="13935456" indent="0">
              <a:buNone/>
              <a:defRPr sz="381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495E40D-DD54-4765-81C7-EBE10829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DCA8-A5DB-4813-B38D-23DFD2E0E82F}" type="datetimeFigureOut">
              <a:rPr lang="hu-HU" smtClean="0"/>
              <a:t>2026. 06. 30.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94E7EFA-7A83-4564-9BB2-6D31943E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E48E6CA-974D-4AF7-9859-975D2C02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5677-FD26-4279-BB2D-91F9A2F4A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43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D0F8F7-CC28-4471-8DA7-AC3EC3F8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9FBC2D5-B9BC-45EC-8A70-39D69A697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9A6861-02DB-488E-B876-AADC03BC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DCA8-A5DB-4813-B38D-23DFD2E0E82F}" type="datetimeFigureOut">
              <a:rPr lang="hu-HU" smtClean="0"/>
              <a:t>2026. 06. 30.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2E7775-ADF8-43B2-9686-09803B52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0DF74E5-89F0-4592-AF4D-6806328C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5677-FD26-4279-BB2D-91F9A2F4A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35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4D42BEE-D0C1-48CD-8D7C-78ED6663F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3242096" y="1391363"/>
            <a:ext cx="10016178" cy="2214687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ADED7B0-8262-482D-851F-20495561C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193564" y="1391363"/>
            <a:ext cx="29467885" cy="2214687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8CB3B0-4090-499B-B3EE-476A908F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DCA8-A5DB-4813-B38D-23DFD2E0E82F}" type="datetimeFigureOut">
              <a:rPr lang="hu-HU" smtClean="0"/>
              <a:t>2026. 06. 30.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817769-261A-4AC6-90F8-E683DE48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BCFB527-2029-415D-BBE1-27A8C5A2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5677-FD26-4279-BB2D-91F9A2F4A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2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375" y="16793151"/>
            <a:ext cx="39484062" cy="5190387"/>
          </a:xfrm>
        </p:spPr>
        <p:txBody>
          <a:bodyPr anchor="t"/>
          <a:lstStyle>
            <a:lvl1pPr algn="l">
              <a:defRPr sz="203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375" y="11076462"/>
            <a:ext cx="39484062" cy="5716684"/>
          </a:xfrm>
        </p:spPr>
        <p:txBody>
          <a:bodyPr anchor="b"/>
          <a:lstStyle>
            <a:lvl1pPr marL="0" indent="0">
              <a:buNone/>
              <a:defRPr sz="10200">
                <a:solidFill>
                  <a:schemeClr val="tx1">
                    <a:tint val="75000"/>
                  </a:schemeClr>
                </a:solidFill>
              </a:defRPr>
            </a:lvl1pPr>
            <a:lvl2pPr marL="2322713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2pPr>
            <a:lvl3pPr marL="4645426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3pPr>
            <a:lvl4pPr marL="696813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4pPr>
            <a:lvl5pPr marL="9290853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2580-208B-40CE-85E9-E81FA0C2297F}" type="datetime1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2592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13018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18EC-0525-4A5F-86BF-584F2EEC4128}" type="datetime1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4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5849777"/>
            <a:ext cx="20524296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2592" y="8287682"/>
            <a:ext cx="20524296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596896" y="5849777"/>
            <a:ext cx="20532358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596896" y="8287682"/>
            <a:ext cx="20532358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0DF1-1B6D-41A5-BDFD-FFCC375E03A1}" type="datetime1">
              <a:rPr lang="en-US" smtClean="0"/>
              <a:t>6/30/2026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157-270D-4C89-B3A8-5EB63D79AC97}" type="datetime1">
              <a:rPr lang="en-US" smtClean="0"/>
              <a:t>6/30/2026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32BE-90CB-4A44-872D-0E471347EFAF}" type="datetime1">
              <a:rPr lang="en-US" smtClean="0"/>
              <a:t>6/30/2026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9" y="1040495"/>
            <a:ext cx="15282335" cy="4428166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1378" y="1040503"/>
            <a:ext cx="25967868" cy="22304155"/>
          </a:xfrm>
        </p:spPr>
        <p:txBody>
          <a:bodyPr/>
          <a:lstStyle>
            <a:lvl1pPr>
              <a:defRPr sz="16300"/>
            </a:lvl1pPr>
            <a:lvl2pPr>
              <a:defRPr sz="14200"/>
            </a:lvl2pPr>
            <a:lvl3pPr>
              <a:defRPr sz="12200"/>
            </a:lvl3pPr>
            <a:lvl4pPr>
              <a:defRPr sz="10200"/>
            </a:lvl4pPr>
            <a:lvl5pPr>
              <a:defRPr sz="10200"/>
            </a:lvl5pPr>
            <a:lvl6pPr>
              <a:defRPr sz="10200"/>
            </a:lvl6pPr>
            <a:lvl7pPr>
              <a:defRPr sz="10200"/>
            </a:lvl7pPr>
            <a:lvl8pPr>
              <a:defRPr sz="10200"/>
            </a:lvl8pPr>
            <a:lvl9pPr>
              <a:defRPr sz="102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2599" y="5468669"/>
            <a:ext cx="15282335" cy="17875989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8B39-CFAD-4B4C-A3B6-9DFCEBF759A5}" type="datetime1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4885" y="18293397"/>
            <a:ext cx="27871103" cy="2159642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4885" y="2335069"/>
            <a:ext cx="27871103" cy="15680055"/>
          </a:xfrm>
        </p:spPr>
        <p:txBody>
          <a:bodyPr/>
          <a:lstStyle>
            <a:lvl1pPr marL="0" indent="0">
              <a:buNone/>
              <a:defRPr sz="16300"/>
            </a:lvl1pPr>
            <a:lvl2pPr marL="2322713" indent="0">
              <a:buNone/>
              <a:defRPr sz="14200"/>
            </a:lvl2pPr>
            <a:lvl3pPr marL="4645426" indent="0">
              <a:buNone/>
              <a:defRPr sz="12200"/>
            </a:lvl3pPr>
            <a:lvl4pPr marL="6968139" indent="0">
              <a:buNone/>
              <a:defRPr sz="10200"/>
            </a:lvl4pPr>
            <a:lvl5pPr marL="9290853" indent="0">
              <a:buNone/>
              <a:defRPr sz="10200"/>
            </a:lvl5pPr>
            <a:lvl6pPr marL="11613566" indent="0">
              <a:buNone/>
              <a:defRPr sz="10200"/>
            </a:lvl6pPr>
            <a:lvl7pPr marL="13936279" indent="0">
              <a:buNone/>
              <a:defRPr sz="10200"/>
            </a:lvl7pPr>
            <a:lvl8pPr marL="16258992" indent="0">
              <a:buNone/>
              <a:defRPr sz="10200"/>
            </a:lvl8pPr>
            <a:lvl9pPr marL="18581705" indent="0">
              <a:buNone/>
              <a:defRPr sz="10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4885" y="20453037"/>
            <a:ext cx="27871103" cy="3067048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0BA2-0B54-48BB-B9F9-2FFC389FA5C3}" type="datetime1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  <a:prstGeom prst="rect">
            <a:avLst/>
          </a:prstGeom>
        </p:spPr>
        <p:txBody>
          <a:bodyPr vert="horz" lIns="464543" tIns="232271" rIns="464543" bIns="232271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6097804"/>
            <a:ext cx="41806654" cy="17246851"/>
          </a:xfrm>
          <a:prstGeom prst="rect">
            <a:avLst/>
          </a:prstGeom>
        </p:spPr>
        <p:txBody>
          <a:bodyPr vert="horz" lIns="464543" tIns="232271" rIns="464543" bIns="232271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22592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l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403CF-6C01-4419-BB5B-A7FDAABB58EA}" type="datetime1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1045" y="24221816"/>
            <a:ext cx="14709749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ct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RRF-3.4.1-22-2022-00001  Közösségi megújuló energiatermelés és felhasználás  Magyar Máltai Szeretetszolgálat Alapítvány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90484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2322713" rtl="0" eaLnBrk="1" latinLnBrk="0" hangingPunct="1">
        <a:spcBef>
          <a:spcPct val="0"/>
        </a:spcBef>
        <a:buNone/>
        <a:defRPr sz="2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2035" indent="-1742035" algn="l" defTabSz="2322713" rtl="0" eaLnBrk="1" latinLnBrk="0" hangingPunct="1">
        <a:spcBef>
          <a:spcPct val="20000"/>
        </a:spcBef>
        <a:buFont typeface="Arial"/>
        <a:buChar char="•"/>
        <a:defRPr sz="16300" kern="1200">
          <a:solidFill>
            <a:schemeClr val="tx1"/>
          </a:solidFill>
          <a:latin typeface="+mn-lt"/>
          <a:ea typeface="+mn-ea"/>
          <a:cs typeface="+mn-cs"/>
        </a:defRPr>
      </a:lvl1pPr>
      <a:lvl2pPr marL="3774409" indent="-1451696" algn="l" defTabSz="2322713" rtl="0" eaLnBrk="1" latinLnBrk="0" hangingPunct="1">
        <a:spcBef>
          <a:spcPct val="20000"/>
        </a:spcBef>
        <a:buFont typeface="Arial"/>
        <a:buChar char="–"/>
        <a:defRPr sz="14200" kern="1200">
          <a:solidFill>
            <a:schemeClr val="tx1"/>
          </a:solidFill>
          <a:latin typeface="+mn-lt"/>
          <a:ea typeface="+mn-ea"/>
          <a:cs typeface="+mn-cs"/>
        </a:defRPr>
      </a:lvl2pPr>
      <a:lvl3pPr marL="5806783" indent="-1161357" algn="l" defTabSz="2322713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3pPr>
      <a:lvl4pPr marL="8129496" indent="-1161357" algn="l" defTabSz="2322713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4pPr>
      <a:lvl5pPr marL="10452209" indent="-1161357" algn="l" defTabSz="2322713" rtl="0" eaLnBrk="1" latinLnBrk="0" hangingPunct="1">
        <a:spcBef>
          <a:spcPct val="20000"/>
        </a:spcBef>
        <a:buFont typeface="Arial"/>
        <a:buChar char="»"/>
        <a:defRPr sz="10200" kern="1200">
          <a:solidFill>
            <a:schemeClr val="tx1"/>
          </a:solidFill>
          <a:latin typeface="+mn-lt"/>
          <a:ea typeface="+mn-ea"/>
          <a:cs typeface="+mn-cs"/>
        </a:defRPr>
      </a:lvl5pPr>
      <a:lvl6pPr marL="1277492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6pPr>
      <a:lvl7pPr marL="15097636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7pPr>
      <a:lvl8pPr marL="17420349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8pPr>
      <a:lvl9pPr marL="1974306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32271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64542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96813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29085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61356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93627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8992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8581705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5937178-2118-4E4D-BDFD-C705B914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564" y="1391365"/>
            <a:ext cx="40064710" cy="5051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F8F5386-D4CE-4238-B475-C1012F82C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3564" y="6956815"/>
            <a:ext cx="40064710" cy="1658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80F517D-B2F3-4615-B436-0A163D7CE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93564" y="24221815"/>
            <a:ext cx="10451664" cy="1391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DDCA8-A5DB-4813-B38D-23DFD2E0E82F}" type="datetimeFigureOut">
              <a:rPr lang="hu-HU" smtClean="0"/>
              <a:t>2026. 06. 30.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721F70F-0E64-440E-AB66-8B1798CE5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7172" y="24221815"/>
            <a:ext cx="15677495" cy="1391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9C313A-4FC3-4F28-89E8-074C005FA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806610" y="24221815"/>
            <a:ext cx="10451664" cy="1391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D5677-FD26-4279-BB2D-91F9A2F4A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627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83864" rtl="0" eaLnBrk="1" latinLnBrk="0" hangingPunct="1">
        <a:lnSpc>
          <a:spcPct val="90000"/>
        </a:lnSpc>
        <a:spcBef>
          <a:spcPct val="0"/>
        </a:spcBef>
        <a:buNone/>
        <a:defRPr sz="167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0966" indent="-870966" algn="l" defTabSz="3483864" rtl="0" eaLnBrk="1" latinLnBrk="0" hangingPunct="1">
        <a:lnSpc>
          <a:spcPct val="90000"/>
        </a:lnSpc>
        <a:spcBef>
          <a:spcPts val="3810"/>
        </a:spcBef>
        <a:buFont typeface="Arial" panose="020B0604020202020204" pitchFamily="34" charset="0"/>
        <a:buChar char="•"/>
        <a:defRPr sz="10668" kern="1200">
          <a:solidFill>
            <a:schemeClr val="tx1"/>
          </a:solidFill>
          <a:latin typeface="+mn-lt"/>
          <a:ea typeface="+mn-ea"/>
          <a:cs typeface="+mn-cs"/>
        </a:defRPr>
      </a:lvl1pPr>
      <a:lvl2pPr marL="2612898" indent="-870966" algn="l" defTabSz="3483864" rtl="0" eaLnBrk="1" latinLnBrk="0" hangingPunct="1">
        <a:lnSpc>
          <a:spcPct val="90000"/>
        </a:lnSpc>
        <a:spcBef>
          <a:spcPts val="1905"/>
        </a:spcBef>
        <a:buFont typeface="Arial" panose="020B0604020202020204" pitchFamily="34" charset="0"/>
        <a:buChar char="•"/>
        <a:defRPr sz="9144" kern="1200">
          <a:solidFill>
            <a:schemeClr val="tx1"/>
          </a:solidFill>
          <a:latin typeface="+mn-lt"/>
          <a:ea typeface="+mn-ea"/>
          <a:cs typeface="+mn-cs"/>
        </a:defRPr>
      </a:lvl2pPr>
      <a:lvl3pPr marL="4354830" indent="-870966" algn="l" defTabSz="3483864" rtl="0" eaLnBrk="1" latinLnBrk="0" hangingPunct="1">
        <a:lnSpc>
          <a:spcPct val="90000"/>
        </a:lnSpc>
        <a:spcBef>
          <a:spcPts val="1905"/>
        </a:spcBef>
        <a:buFont typeface="Arial" panose="020B0604020202020204" pitchFamily="34" charset="0"/>
        <a:buChar char="•"/>
        <a:defRPr sz="7620" kern="1200">
          <a:solidFill>
            <a:schemeClr val="tx1"/>
          </a:solidFill>
          <a:latin typeface="+mn-lt"/>
          <a:ea typeface="+mn-ea"/>
          <a:cs typeface="+mn-cs"/>
        </a:defRPr>
      </a:lvl3pPr>
      <a:lvl4pPr marL="6096762" indent="-870966" algn="l" defTabSz="3483864" rtl="0" eaLnBrk="1" latinLnBrk="0" hangingPunct="1">
        <a:lnSpc>
          <a:spcPct val="90000"/>
        </a:lnSpc>
        <a:spcBef>
          <a:spcPts val="1905"/>
        </a:spcBef>
        <a:buFont typeface="Arial" panose="020B0604020202020204" pitchFamily="34" charset="0"/>
        <a:buChar char="•"/>
        <a:defRPr sz="6858" kern="1200">
          <a:solidFill>
            <a:schemeClr val="tx1"/>
          </a:solidFill>
          <a:latin typeface="+mn-lt"/>
          <a:ea typeface="+mn-ea"/>
          <a:cs typeface="+mn-cs"/>
        </a:defRPr>
      </a:lvl4pPr>
      <a:lvl5pPr marL="7838694" indent="-870966" algn="l" defTabSz="3483864" rtl="0" eaLnBrk="1" latinLnBrk="0" hangingPunct="1">
        <a:lnSpc>
          <a:spcPct val="90000"/>
        </a:lnSpc>
        <a:spcBef>
          <a:spcPts val="1905"/>
        </a:spcBef>
        <a:buFont typeface="Arial" panose="020B0604020202020204" pitchFamily="34" charset="0"/>
        <a:buChar char="•"/>
        <a:defRPr sz="6858" kern="1200">
          <a:solidFill>
            <a:schemeClr val="tx1"/>
          </a:solidFill>
          <a:latin typeface="+mn-lt"/>
          <a:ea typeface="+mn-ea"/>
          <a:cs typeface="+mn-cs"/>
        </a:defRPr>
      </a:lvl5pPr>
      <a:lvl6pPr marL="9580626" indent="-870966" algn="l" defTabSz="3483864" rtl="0" eaLnBrk="1" latinLnBrk="0" hangingPunct="1">
        <a:lnSpc>
          <a:spcPct val="90000"/>
        </a:lnSpc>
        <a:spcBef>
          <a:spcPts val="1905"/>
        </a:spcBef>
        <a:buFont typeface="Arial" panose="020B0604020202020204" pitchFamily="34" charset="0"/>
        <a:buChar char="•"/>
        <a:defRPr sz="6858" kern="1200">
          <a:solidFill>
            <a:schemeClr val="tx1"/>
          </a:solidFill>
          <a:latin typeface="+mn-lt"/>
          <a:ea typeface="+mn-ea"/>
          <a:cs typeface="+mn-cs"/>
        </a:defRPr>
      </a:lvl6pPr>
      <a:lvl7pPr marL="11322558" indent="-870966" algn="l" defTabSz="3483864" rtl="0" eaLnBrk="1" latinLnBrk="0" hangingPunct="1">
        <a:lnSpc>
          <a:spcPct val="90000"/>
        </a:lnSpc>
        <a:spcBef>
          <a:spcPts val="1905"/>
        </a:spcBef>
        <a:buFont typeface="Arial" panose="020B0604020202020204" pitchFamily="34" charset="0"/>
        <a:buChar char="•"/>
        <a:defRPr sz="6858" kern="1200">
          <a:solidFill>
            <a:schemeClr val="tx1"/>
          </a:solidFill>
          <a:latin typeface="+mn-lt"/>
          <a:ea typeface="+mn-ea"/>
          <a:cs typeface="+mn-cs"/>
        </a:defRPr>
      </a:lvl7pPr>
      <a:lvl8pPr marL="13064490" indent="-870966" algn="l" defTabSz="3483864" rtl="0" eaLnBrk="1" latinLnBrk="0" hangingPunct="1">
        <a:lnSpc>
          <a:spcPct val="90000"/>
        </a:lnSpc>
        <a:spcBef>
          <a:spcPts val="1905"/>
        </a:spcBef>
        <a:buFont typeface="Arial" panose="020B0604020202020204" pitchFamily="34" charset="0"/>
        <a:buChar char="•"/>
        <a:defRPr sz="6858" kern="1200">
          <a:solidFill>
            <a:schemeClr val="tx1"/>
          </a:solidFill>
          <a:latin typeface="+mn-lt"/>
          <a:ea typeface="+mn-ea"/>
          <a:cs typeface="+mn-cs"/>
        </a:defRPr>
      </a:lvl8pPr>
      <a:lvl9pPr marL="14806422" indent="-870966" algn="l" defTabSz="3483864" rtl="0" eaLnBrk="1" latinLnBrk="0" hangingPunct="1">
        <a:lnSpc>
          <a:spcPct val="90000"/>
        </a:lnSpc>
        <a:spcBef>
          <a:spcPts val="1905"/>
        </a:spcBef>
        <a:buFont typeface="Arial" panose="020B0604020202020204" pitchFamily="34" charset="0"/>
        <a:buChar char="•"/>
        <a:defRPr sz="6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3483864" rtl="0" eaLnBrk="1" latinLnBrk="0" hangingPunct="1">
        <a:defRPr sz="6858" kern="1200">
          <a:solidFill>
            <a:schemeClr val="tx1"/>
          </a:solidFill>
          <a:latin typeface="+mn-lt"/>
          <a:ea typeface="+mn-ea"/>
          <a:cs typeface="+mn-cs"/>
        </a:defRPr>
      </a:lvl1pPr>
      <a:lvl2pPr marL="1741932" algn="l" defTabSz="3483864" rtl="0" eaLnBrk="1" latinLnBrk="0" hangingPunct="1">
        <a:defRPr sz="6858" kern="1200">
          <a:solidFill>
            <a:schemeClr val="tx1"/>
          </a:solidFill>
          <a:latin typeface="+mn-lt"/>
          <a:ea typeface="+mn-ea"/>
          <a:cs typeface="+mn-cs"/>
        </a:defRPr>
      </a:lvl2pPr>
      <a:lvl3pPr marL="3483864" algn="l" defTabSz="3483864" rtl="0" eaLnBrk="1" latinLnBrk="0" hangingPunct="1">
        <a:defRPr sz="6858" kern="1200">
          <a:solidFill>
            <a:schemeClr val="tx1"/>
          </a:solidFill>
          <a:latin typeface="+mn-lt"/>
          <a:ea typeface="+mn-ea"/>
          <a:cs typeface="+mn-cs"/>
        </a:defRPr>
      </a:lvl3pPr>
      <a:lvl4pPr marL="5225796" algn="l" defTabSz="3483864" rtl="0" eaLnBrk="1" latinLnBrk="0" hangingPunct="1">
        <a:defRPr sz="6858" kern="1200">
          <a:solidFill>
            <a:schemeClr val="tx1"/>
          </a:solidFill>
          <a:latin typeface="+mn-lt"/>
          <a:ea typeface="+mn-ea"/>
          <a:cs typeface="+mn-cs"/>
        </a:defRPr>
      </a:lvl4pPr>
      <a:lvl5pPr marL="6967728" algn="l" defTabSz="3483864" rtl="0" eaLnBrk="1" latinLnBrk="0" hangingPunct="1">
        <a:defRPr sz="6858" kern="1200">
          <a:solidFill>
            <a:schemeClr val="tx1"/>
          </a:solidFill>
          <a:latin typeface="+mn-lt"/>
          <a:ea typeface="+mn-ea"/>
          <a:cs typeface="+mn-cs"/>
        </a:defRPr>
      </a:lvl5pPr>
      <a:lvl6pPr marL="8709660" algn="l" defTabSz="3483864" rtl="0" eaLnBrk="1" latinLnBrk="0" hangingPunct="1">
        <a:defRPr sz="6858" kern="1200">
          <a:solidFill>
            <a:schemeClr val="tx1"/>
          </a:solidFill>
          <a:latin typeface="+mn-lt"/>
          <a:ea typeface="+mn-ea"/>
          <a:cs typeface="+mn-cs"/>
        </a:defRPr>
      </a:lvl6pPr>
      <a:lvl7pPr marL="10451592" algn="l" defTabSz="3483864" rtl="0" eaLnBrk="1" latinLnBrk="0" hangingPunct="1">
        <a:defRPr sz="6858" kern="1200">
          <a:solidFill>
            <a:schemeClr val="tx1"/>
          </a:solidFill>
          <a:latin typeface="+mn-lt"/>
          <a:ea typeface="+mn-ea"/>
          <a:cs typeface="+mn-cs"/>
        </a:defRPr>
      </a:lvl7pPr>
      <a:lvl8pPr marL="12193524" algn="l" defTabSz="3483864" rtl="0" eaLnBrk="1" latinLnBrk="0" hangingPunct="1">
        <a:defRPr sz="6858" kern="1200">
          <a:solidFill>
            <a:schemeClr val="tx1"/>
          </a:solidFill>
          <a:latin typeface="+mn-lt"/>
          <a:ea typeface="+mn-ea"/>
          <a:cs typeface="+mn-cs"/>
        </a:defRPr>
      </a:lvl8pPr>
      <a:lvl9pPr marL="13935456" algn="l" defTabSz="3483864" rtl="0" eaLnBrk="1" latinLnBrk="0" hangingPunct="1">
        <a:defRPr sz="6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825" y="2940305"/>
            <a:ext cx="46451838" cy="26133425"/>
          </a:xfrm>
          <a:prstGeom prst="rect">
            <a:avLst/>
          </a:prstGeom>
        </p:spPr>
      </p:pic>
      <p:pic>
        <p:nvPicPr>
          <p:cNvPr id="2" name="Kép 6">
            <a:extLst>
              <a:ext uri="{FF2B5EF4-FFF2-40B4-BE49-F238E27FC236}">
                <a16:creationId xmlns:a16="http://schemas.microsoft.com/office/drawing/2014/main" id="{434CB5BF-86A9-B9CF-A939-D1161B9CE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1118" y="22253282"/>
            <a:ext cx="2385994" cy="2756234"/>
          </a:xfrm>
          <a:prstGeom prst="rect">
            <a:avLst/>
          </a:prstGeom>
        </p:spPr>
      </p:pic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EBBEF6-9AC6-8858-E5E0-641739A0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720" y="21671280"/>
            <a:ext cx="35021520" cy="3931920"/>
          </a:xfrm>
        </p:spPr>
        <p:txBody>
          <a:bodyPr/>
          <a:lstStyle/>
          <a:p>
            <a:r>
              <a:rPr lang="hu-HU" dirty="0"/>
              <a:t>RRF-3.1.1-22-2022-00001 - Közösségorientált pedagógia: Minőségi és eredményes oktatáshoz való egyenlő hozzáférés biztosítása a hátrányos helyzetű térségekben tanuló, vagy onnan származó tanulók számára</a:t>
            </a:r>
          </a:p>
          <a:p>
            <a:r>
              <a:rPr lang="hu-HU" dirty="0"/>
              <a:t>Magyar Máltai Szeretetszolgálat Egyesület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E8861B0-877B-1819-1066-0A32F8EEEC5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" y="-1"/>
            <a:ext cx="46451838" cy="5341154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D4634AAF-8A51-1AE1-61F5-56260C26D237}"/>
              </a:ext>
            </a:extLst>
          </p:cNvPr>
          <p:cNvSpPr txBox="1"/>
          <p:nvPr/>
        </p:nvSpPr>
        <p:spPr>
          <a:xfrm>
            <a:off x="2971800" y="6961728"/>
            <a:ext cx="41757599" cy="11241258"/>
          </a:xfrm>
          <a:prstGeom prst="rect">
            <a:avLst/>
          </a:prstGeom>
          <a:noFill/>
        </p:spPr>
        <p:txBody>
          <a:bodyPr wrap="square" lIns="464543" tIns="232271" rIns="464543" bIns="232271" rtlCol="0" anchor="t">
            <a:spAutoFit/>
          </a:bodyPr>
          <a:lstStyle/>
          <a:p>
            <a:r>
              <a:rPr lang="hu-HU" sz="15000" b="1" dirty="0">
                <a:solidFill>
                  <a:srgbClr val="003399"/>
                </a:solidFill>
                <a:latin typeface="Arial Bold"/>
              </a:rPr>
              <a:t>RRF-3.1.1-22-2022-00001 - Közösségorientált Pedagógia Reform</a:t>
            </a:r>
          </a:p>
          <a:p>
            <a:endParaRPr lang="hu-HU" sz="15000" b="1" dirty="0">
              <a:solidFill>
                <a:srgbClr val="003399"/>
              </a:solidFill>
              <a:latin typeface="Arial Bold"/>
            </a:endParaRPr>
          </a:p>
          <a:p>
            <a:r>
              <a:rPr lang="hu-HU" sz="12500" b="1" dirty="0">
                <a:solidFill>
                  <a:srgbClr val="003399"/>
                </a:solidFill>
                <a:latin typeface="Arial Bold"/>
              </a:rPr>
              <a:t>Iskolai pályaorientáció megújítása, felkészítés a munka világára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8FC85A5-3700-5ACF-B8DF-7A2197E841EA}"/>
              </a:ext>
            </a:extLst>
          </p:cNvPr>
          <p:cNvSpPr txBox="1"/>
          <p:nvPr/>
        </p:nvSpPr>
        <p:spPr>
          <a:xfrm>
            <a:off x="2971800" y="18754577"/>
            <a:ext cx="14478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3399"/>
                </a:solidFill>
              </a:rPr>
              <a:t>Orsós Ferenc </a:t>
            </a:r>
          </a:p>
          <a:p>
            <a:r>
              <a:rPr lang="hu-HU" dirty="0">
                <a:solidFill>
                  <a:srgbClr val="003399"/>
                </a:solidFill>
              </a:rPr>
              <a:t>szakmai vezető</a:t>
            </a:r>
          </a:p>
        </p:txBody>
      </p:sp>
    </p:spTree>
    <p:extLst>
      <p:ext uri="{BB962C8B-B14F-4D97-AF65-F5344CB8AC3E}">
        <p14:creationId xmlns:p14="http://schemas.microsoft.com/office/powerpoint/2010/main" val="2916538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4E78E-3CD5-AE05-5A7D-CB433518F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038DD8-7E70-79FB-6B45-3E47932B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699" y="953004"/>
            <a:ext cx="28609652" cy="2896356"/>
          </a:xfrm>
        </p:spPr>
        <p:txBody>
          <a:bodyPr>
            <a:normAutofit/>
          </a:bodyPr>
          <a:lstStyle/>
          <a:p>
            <a:pPr algn="ctr"/>
            <a:r>
              <a:rPr lang="hu-HU" sz="14000" dirty="0">
                <a:solidFill>
                  <a:srgbClr val="003399"/>
                </a:solidFill>
              </a:rPr>
              <a:t>Elakadások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67566AC-C514-9C2F-7900-0D3409551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"/>
            <a:ext cx="14661125" cy="442139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E6E02A0-B707-B59F-B974-662FA021A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659" y="22976969"/>
            <a:ext cx="2037385" cy="2401056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B708F646-122C-2053-98DD-ADCCA39A4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1440" y="11454718"/>
            <a:ext cx="703647" cy="439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48389" tIns="174194" rIns="348389" bIns="174194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26289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A4B786D-0826-F8A4-72DB-7BB257F9654E}"/>
              </a:ext>
            </a:extLst>
          </p:cNvPr>
          <p:cNvSpPr txBox="1"/>
          <p:nvPr/>
        </p:nvSpPr>
        <p:spPr>
          <a:xfrm>
            <a:off x="1204489" y="5555476"/>
            <a:ext cx="44034247" cy="1309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1500" dirty="0"/>
              <a:t>Korai iskolai elhagyás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1500" dirty="0"/>
              <a:t>Kötött tanulási útvonalak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1500" dirty="0"/>
              <a:t>Jövőkép hiánya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1500"/>
              <a:t>Ismeretlen közeg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1500" dirty="0"/>
          </a:p>
        </p:txBody>
      </p:sp>
      <p:sp>
        <p:nvSpPr>
          <p:cNvPr id="13" name="Élőláb helye 2">
            <a:extLst>
              <a:ext uri="{FF2B5EF4-FFF2-40B4-BE49-F238E27FC236}">
                <a16:creationId xmlns:a16="http://schemas.microsoft.com/office/drawing/2014/main" id="{65988BB3-142A-0F8E-2DDF-902FAECD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720" y="22402800"/>
            <a:ext cx="35021520" cy="3200400"/>
          </a:xfrm>
        </p:spPr>
        <p:txBody>
          <a:bodyPr/>
          <a:lstStyle/>
          <a:p>
            <a:r>
              <a:rPr lang="hu-HU" dirty="0"/>
              <a:t>RRF-3.1.1-22-2022-00001 - Közösségorientált pedagógia: Minőségi és eredményes oktatáshoz való egyenlő hozzáférés biztosítása a hátrányos helyzetű térségekben tanuló, vagy onnan származó tanulók számára</a:t>
            </a:r>
          </a:p>
          <a:p>
            <a:r>
              <a:rPr lang="hu-HU" dirty="0"/>
              <a:t>Magyar Máltai Szeretetszolgálat Egyesület</a:t>
            </a:r>
          </a:p>
        </p:txBody>
      </p:sp>
    </p:spTree>
    <p:extLst>
      <p:ext uri="{BB962C8B-B14F-4D97-AF65-F5344CB8AC3E}">
        <p14:creationId xmlns:p14="http://schemas.microsoft.com/office/powerpoint/2010/main" val="315956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AD3692-DE15-6B94-A80D-102A4A3CE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51837" cy="26133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Kép 15" descr="Kék szalagot tartó kéz">
            <a:extLst>
              <a:ext uri="{FF2B5EF4-FFF2-40B4-BE49-F238E27FC236}">
                <a16:creationId xmlns:a16="http://schemas.microsoft.com/office/drawing/2014/main" id="{9B7EB136-24C6-0FC9-5EC7-28B0280DFB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84" r="23311" b="1607"/>
          <a:stretch>
            <a:fillRect/>
          </a:stretch>
        </p:blipFill>
        <p:spPr>
          <a:xfrm>
            <a:off x="13424581" y="10"/>
            <a:ext cx="33027256" cy="2613341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37172904" cy="26133425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C19ECE-72BD-F88F-2D89-AF634D32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3247" y="0"/>
            <a:ext cx="13099418" cy="2895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dirty="0" err="1">
                <a:solidFill>
                  <a:srgbClr val="003399"/>
                </a:solidFill>
              </a:rPr>
              <a:t>Mottónk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4344" y="2308623"/>
            <a:ext cx="278757" cy="20903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1620" y="9311242"/>
            <a:ext cx="12576835" cy="34845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artalom helye 11">
            <a:extLst>
              <a:ext uri="{FF2B5EF4-FFF2-40B4-BE49-F238E27FC236}">
                <a16:creationId xmlns:a16="http://schemas.microsoft.com/office/drawing/2014/main" id="{F46A57F5-575D-755C-211D-26C8AE820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3876" y="10357546"/>
            <a:ext cx="16874123" cy="83729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42366" indent="0" algn="just" defTabSz="914400">
              <a:buNone/>
            </a:pP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FETÉ-n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élő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családok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életében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oktatáshoz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köthető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legnagyobb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ünnep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ne a 8.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osztályos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ballagás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hanem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középiskolai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szalagavató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legyen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indent="-228600" defTabSz="914400"/>
            <a:endParaRPr lang="en-US" sz="65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4C13F5-8249-2828-4642-A1DF551C4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889" y="23202144"/>
            <a:ext cx="2037385" cy="2401056"/>
          </a:xfrm>
          <a:prstGeom prst="rect">
            <a:avLst/>
          </a:prstGeom>
        </p:spPr>
      </p:pic>
      <p:sp>
        <p:nvSpPr>
          <p:cNvPr id="22" name="Élőláb helye 2">
            <a:extLst>
              <a:ext uri="{FF2B5EF4-FFF2-40B4-BE49-F238E27FC236}">
                <a16:creationId xmlns:a16="http://schemas.microsoft.com/office/drawing/2014/main" id="{EF490444-76C1-5734-92AA-E0C0728F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720" y="22402800"/>
            <a:ext cx="35021520" cy="3200400"/>
          </a:xfrm>
        </p:spPr>
        <p:txBody>
          <a:bodyPr/>
          <a:lstStyle/>
          <a:p>
            <a:r>
              <a:rPr lang="hu-HU" dirty="0"/>
              <a:t>RRF-3.1.1-22-2022-00001 - Közösségorientált pedagógia: Minőségi és eredményes oktatáshoz való egyenlő hozzáférés biztosítása a hátrányos helyzetű térségekben tanuló, vagy onnan származó tanulók számára</a:t>
            </a:r>
          </a:p>
          <a:p>
            <a:r>
              <a:rPr lang="hu-HU" dirty="0"/>
              <a:t>Magyar Máltai Szeretetszolgálat Egyesület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9BE83708-F26D-5456-A81D-EC164329C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"/>
            <a:ext cx="14661125" cy="44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8D5FE-E312-D920-EF4F-E8C160939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82137E-6263-CCD3-5517-D844B80A1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699" y="953004"/>
            <a:ext cx="28609652" cy="2896356"/>
          </a:xfrm>
        </p:spPr>
        <p:txBody>
          <a:bodyPr>
            <a:normAutofit/>
          </a:bodyPr>
          <a:lstStyle/>
          <a:p>
            <a:pPr algn="ctr"/>
            <a:r>
              <a:rPr lang="hu-HU" sz="14000" dirty="0">
                <a:solidFill>
                  <a:srgbClr val="003399"/>
                </a:solidFill>
              </a:rPr>
              <a:t>Jelenlét Kollégium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69A3230-090F-2509-8992-723A3BB6F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"/>
            <a:ext cx="14661125" cy="442139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D6DE0E9-F203-DD19-5A97-FE83FB7822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659" y="22976969"/>
            <a:ext cx="2037385" cy="2401056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77F19C07-740B-F8E9-0915-86C5160BC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1440" y="11454718"/>
            <a:ext cx="703647" cy="439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48389" tIns="174194" rIns="348389" bIns="174194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26289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6CBE26E-ACD7-B854-FDC3-91E99DC62585}"/>
              </a:ext>
            </a:extLst>
          </p:cNvPr>
          <p:cNvSpPr txBox="1"/>
          <p:nvPr/>
        </p:nvSpPr>
        <p:spPr>
          <a:xfrm>
            <a:off x="1204489" y="5555476"/>
            <a:ext cx="44034247" cy="1309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1500" dirty="0"/>
              <a:t>Tanulói felkeresés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1500" dirty="0"/>
              <a:t>Tanulótámogató rendszer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1500" dirty="0"/>
              <a:t>Tanulói motiváció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1500" dirty="0"/>
              <a:t>4K fejlesztés: kreativitás, kooperáció, kommunikáció, kritikus szemlélet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1500" dirty="0"/>
              <a:t>Ösztöndíj rendszer</a:t>
            </a:r>
          </a:p>
        </p:txBody>
      </p:sp>
      <p:sp>
        <p:nvSpPr>
          <p:cNvPr id="13" name="Élőláb helye 2">
            <a:extLst>
              <a:ext uri="{FF2B5EF4-FFF2-40B4-BE49-F238E27FC236}">
                <a16:creationId xmlns:a16="http://schemas.microsoft.com/office/drawing/2014/main" id="{172215E3-4BA4-10DC-8162-94F005C8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720" y="22402800"/>
            <a:ext cx="35021520" cy="3200400"/>
          </a:xfrm>
        </p:spPr>
        <p:txBody>
          <a:bodyPr/>
          <a:lstStyle/>
          <a:p>
            <a:r>
              <a:rPr lang="hu-HU" dirty="0"/>
              <a:t>RRF-3.1.1-22-2022-00001 - Közösségorientált pedagógia: Minőségi és eredményes oktatáshoz való egyenlő hozzáférés biztosítása a hátrányos helyzetű térségekben tanuló, vagy onnan származó tanulók számára</a:t>
            </a:r>
          </a:p>
          <a:p>
            <a:r>
              <a:rPr lang="hu-HU" dirty="0"/>
              <a:t>Magyar Máltai Szeretetszolgálat Egyesület</a:t>
            </a:r>
          </a:p>
        </p:txBody>
      </p:sp>
    </p:spTree>
    <p:extLst>
      <p:ext uri="{BB962C8B-B14F-4D97-AF65-F5344CB8AC3E}">
        <p14:creationId xmlns:p14="http://schemas.microsoft.com/office/powerpoint/2010/main" val="39061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D3A3D-86D6-4D87-7AE3-F8A3D8553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D4B89F-1229-0313-682E-A17D3B79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699" y="953004"/>
            <a:ext cx="28609652" cy="2896356"/>
          </a:xfrm>
        </p:spPr>
        <p:txBody>
          <a:bodyPr>
            <a:normAutofit/>
          </a:bodyPr>
          <a:lstStyle/>
          <a:p>
            <a:pPr algn="ctr"/>
            <a:r>
              <a:rPr lang="hu-HU" sz="14000" dirty="0">
                <a:solidFill>
                  <a:srgbClr val="003399"/>
                </a:solidFill>
              </a:rPr>
              <a:t>Közösségi Tanulóház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CD68E86-3458-B138-07FB-5104EA604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"/>
            <a:ext cx="14661125" cy="442139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BA77213-9548-F0F4-5D00-E5CB89790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659" y="22976969"/>
            <a:ext cx="2037385" cy="2401056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180FF75F-E68A-D3BC-E48B-497680DE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1440" y="11454718"/>
            <a:ext cx="703647" cy="439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48389" tIns="174194" rIns="348389" bIns="174194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26289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8270E55-BFF3-BA96-2DCF-AC0F5DDD415F}"/>
              </a:ext>
            </a:extLst>
          </p:cNvPr>
          <p:cNvSpPr txBox="1"/>
          <p:nvPr/>
        </p:nvSpPr>
        <p:spPr>
          <a:xfrm>
            <a:off x="1204490" y="5555475"/>
            <a:ext cx="37777826" cy="1449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800" dirty="0"/>
              <a:t>Animátorok dolgoznak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800" dirty="0"/>
              <a:t>Középiskolai kapcsolattartás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800" dirty="0"/>
              <a:t>Szükségletekre reagálás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3800" dirty="0"/>
              <a:t>Tanulói toborzás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8000" dirty="0"/>
          </a:p>
        </p:txBody>
      </p:sp>
      <p:sp>
        <p:nvSpPr>
          <p:cNvPr id="13" name="Élőláb helye 2">
            <a:extLst>
              <a:ext uri="{FF2B5EF4-FFF2-40B4-BE49-F238E27FC236}">
                <a16:creationId xmlns:a16="http://schemas.microsoft.com/office/drawing/2014/main" id="{CBD49BF7-2889-7ED7-24CC-F43B28C3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720" y="22402800"/>
            <a:ext cx="35021520" cy="3200400"/>
          </a:xfrm>
        </p:spPr>
        <p:txBody>
          <a:bodyPr/>
          <a:lstStyle/>
          <a:p>
            <a:r>
              <a:rPr lang="hu-HU" dirty="0"/>
              <a:t>RRF-3.1.1-22-2022-00001 - Közösségorientált pedagógia: Minőségi és eredményes oktatáshoz való egyenlő hozzáférés biztosítása a hátrányos helyzetű térségekben tanuló, vagy onnan származó tanulók számára</a:t>
            </a:r>
          </a:p>
          <a:p>
            <a:r>
              <a:rPr lang="hu-HU" dirty="0"/>
              <a:t>Magyar Máltai Szeretetszolgálat Egyesület</a:t>
            </a:r>
          </a:p>
        </p:txBody>
      </p:sp>
    </p:spTree>
    <p:extLst>
      <p:ext uri="{BB962C8B-B14F-4D97-AF65-F5344CB8AC3E}">
        <p14:creationId xmlns:p14="http://schemas.microsoft.com/office/powerpoint/2010/main" val="16529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8382B-DB00-C4E1-2136-764320DA7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6AF0FD-4C09-AB6C-B9B0-0E4EAE2C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699" y="251631"/>
            <a:ext cx="28609652" cy="2896356"/>
          </a:xfrm>
        </p:spPr>
        <p:txBody>
          <a:bodyPr>
            <a:normAutofit/>
          </a:bodyPr>
          <a:lstStyle/>
          <a:p>
            <a:pPr algn="ctr"/>
            <a:r>
              <a:rPr lang="hu-HU" sz="14000" dirty="0">
                <a:solidFill>
                  <a:srgbClr val="003399"/>
                </a:solidFill>
              </a:rPr>
              <a:t>Kamasztanoda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52FDFA3-B38A-9099-D0B5-8569480E2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"/>
            <a:ext cx="14661125" cy="442139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0480170-2204-8D60-EDF5-A98342E63C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659" y="22976969"/>
            <a:ext cx="2037385" cy="2401056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392E7967-D4E9-24C8-BD37-D3DA36F84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1440" y="11454718"/>
            <a:ext cx="703647" cy="439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48389" tIns="174194" rIns="348389" bIns="174194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26289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FCD85C1-32BF-065D-1A92-EB8436EA3128}"/>
              </a:ext>
            </a:extLst>
          </p:cNvPr>
          <p:cNvSpPr txBox="1"/>
          <p:nvPr/>
        </p:nvSpPr>
        <p:spPr>
          <a:xfrm>
            <a:off x="1204490" y="5555476"/>
            <a:ext cx="21084010" cy="1574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1500" dirty="0"/>
              <a:t>Célcsoport toborzás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1500" dirty="0"/>
              <a:t>Ösztöndíj rendszer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1500" dirty="0"/>
              <a:t>Pályaorientáció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1500" dirty="0"/>
              <a:t>Pedagógiai működésének folyamatai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1500" dirty="0"/>
              <a:t>Kamaszokra fókuszál 70%-ban</a:t>
            </a:r>
          </a:p>
        </p:txBody>
      </p:sp>
      <p:sp>
        <p:nvSpPr>
          <p:cNvPr id="13" name="Élőláb helye 2">
            <a:extLst>
              <a:ext uri="{FF2B5EF4-FFF2-40B4-BE49-F238E27FC236}">
                <a16:creationId xmlns:a16="http://schemas.microsoft.com/office/drawing/2014/main" id="{CE91A69C-E4F5-4EB7-30D7-912C4424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720" y="22402800"/>
            <a:ext cx="35021520" cy="3200400"/>
          </a:xfrm>
        </p:spPr>
        <p:txBody>
          <a:bodyPr/>
          <a:lstStyle/>
          <a:p>
            <a:r>
              <a:rPr lang="hu-HU" dirty="0"/>
              <a:t>RRF-3.1.1-22-2022-00001 - Közösségorientált pedagógia: Minőségi és eredményes oktatáshoz való egyenlő hozzáférés biztosítása a hátrányos helyzetű térségekben tanuló, vagy onnan származó tanulók számára</a:t>
            </a:r>
          </a:p>
          <a:p>
            <a:r>
              <a:rPr lang="hu-HU" dirty="0"/>
              <a:t>Magyar Máltai Szeretetszolgálat Egyesület</a:t>
            </a:r>
          </a:p>
        </p:txBody>
      </p:sp>
    </p:spTree>
    <p:extLst>
      <p:ext uri="{BB962C8B-B14F-4D97-AF65-F5344CB8AC3E}">
        <p14:creationId xmlns:p14="http://schemas.microsoft.com/office/powerpoint/2010/main" val="22278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05E13-422F-2BA3-6887-6E7D930E7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D18D45-91C2-CB38-818B-1E6103FF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700" y="530225"/>
            <a:ext cx="28609652" cy="2896356"/>
          </a:xfrm>
        </p:spPr>
        <p:txBody>
          <a:bodyPr>
            <a:normAutofit/>
          </a:bodyPr>
          <a:lstStyle/>
          <a:p>
            <a:pPr algn="ctr"/>
            <a:r>
              <a:rPr lang="hu-HU" sz="14000" dirty="0">
                <a:solidFill>
                  <a:srgbClr val="003399"/>
                </a:solidFill>
              </a:rPr>
              <a:t>Intézményi beavatkozás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1F09912-4011-A588-19EB-1837422435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"/>
            <a:ext cx="14661125" cy="442139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F116BC6-C523-8986-72C8-CB306AE16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967" y="22802472"/>
            <a:ext cx="2037385" cy="2401056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D3D55BA7-228E-C756-06A5-D94B0135C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1440" y="11454718"/>
            <a:ext cx="703647" cy="439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48389" tIns="174194" rIns="348389" bIns="174194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26289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D182DCA-C7F3-629E-9E50-77A330B11B95}"/>
              </a:ext>
            </a:extLst>
          </p:cNvPr>
          <p:cNvSpPr txBox="1"/>
          <p:nvPr/>
        </p:nvSpPr>
        <p:spPr>
          <a:xfrm>
            <a:off x="2057400" y="4423529"/>
            <a:ext cx="20764499" cy="19703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9600" dirty="0"/>
              <a:t>Módszertani megújulás támogatás a pedagógusoknál </a:t>
            </a:r>
          </a:p>
          <a:p>
            <a:pPr marL="3465713" lvl="1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9600" dirty="0"/>
              <a:t>Élmény pedagógia elemek</a:t>
            </a:r>
          </a:p>
          <a:p>
            <a:pPr marL="3465713" lvl="1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9600" dirty="0"/>
              <a:t>Tevékenykedtetés a tanórán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9600" dirty="0"/>
              <a:t>Elmélet átültetése a gyakorlatba</a:t>
            </a:r>
          </a:p>
          <a:p>
            <a:pPr marL="3465713" lvl="1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9600" dirty="0"/>
              <a:t>Közös kipróbálás</a:t>
            </a:r>
          </a:p>
          <a:p>
            <a:pPr marL="3465713" lvl="1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9600" dirty="0"/>
              <a:t>Hospitálás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9600" dirty="0"/>
              <a:t>Módszertani videók – Csibész videók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13" name="Élőláb helye 2">
            <a:extLst>
              <a:ext uri="{FF2B5EF4-FFF2-40B4-BE49-F238E27FC236}">
                <a16:creationId xmlns:a16="http://schemas.microsoft.com/office/drawing/2014/main" id="{D7619766-868B-19B9-1F43-BB475CD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720" y="22402800"/>
            <a:ext cx="35021520" cy="3200400"/>
          </a:xfrm>
        </p:spPr>
        <p:txBody>
          <a:bodyPr/>
          <a:lstStyle/>
          <a:p>
            <a:r>
              <a:rPr lang="hu-HU" dirty="0"/>
              <a:t>RRF-3.1.1-22-2022-00001 - Közösségorientált pedagógia: Minőségi és eredményes oktatáshoz való egyenlő hozzáférés biztosítása a hátrányos helyzetű térségekben tanuló, vagy onnan származó tanulók számára</a:t>
            </a:r>
          </a:p>
          <a:p>
            <a:r>
              <a:rPr lang="hu-HU" dirty="0"/>
              <a:t>Magyar Máltai Szeretetszolgálat Egyesület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AFDE55F-5724-F6BB-A386-1CFBF7184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9340" y="12942056"/>
            <a:ext cx="10072183" cy="1007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szöveg, számítógép, képernyőkép, Webhely látható&#10;&#10;Automatikusan generált leírás">
            <a:extLst>
              <a:ext uri="{FF2B5EF4-FFF2-40B4-BE49-F238E27FC236}">
                <a16:creationId xmlns:a16="http://schemas.microsoft.com/office/drawing/2014/main" id="{53B0777B-2AB9-D585-ADD4-091113233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49"/>
          <a:stretch>
            <a:fillRect/>
          </a:stretch>
        </p:blipFill>
        <p:spPr>
          <a:xfrm>
            <a:off x="4000500" y="4398719"/>
            <a:ext cx="38619412" cy="1816754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F837D11-DE7E-B455-C750-CBD023BD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700" y="0"/>
            <a:ext cx="28609652" cy="521881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rgbClr val="003399"/>
                </a:solidFill>
              </a:rPr>
              <a:t>Minták tárháza</a:t>
            </a:r>
            <a:br>
              <a:rPr lang="hu-HU" dirty="0">
                <a:solidFill>
                  <a:srgbClr val="003399"/>
                </a:solidFill>
              </a:rPr>
            </a:br>
            <a:r>
              <a:rPr lang="hu-HU" dirty="0">
                <a:solidFill>
                  <a:srgbClr val="003399"/>
                </a:solidFill>
              </a:rPr>
              <a:t>https://modszertanikosar.maltai.hu/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E25346A-C754-9BF1-EFA5-B71D78E93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"/>
            <a:ext cx="14661125" cy="442139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01864CE-A406-F933-94D7-A8F6531E43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016" y="23202144"/>
            <a:ext cx="2037385" cy="2401056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F0AA30B9-A2CB-1304-078E-DD59FBADA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1440" y="11454718"/>
            <a:ext cx="703647" cy="439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48389" tIns="174194" rIns="348389" bIns="174194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26289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FECDF15-E09B-9002-DE0D-C3A2E730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720" y="22402800"/>
            <a:ext cx="35021520" cy="3200400"/>
          </a:xfrm>
        </p:spPr>
        <p:txBody>
          <a:bodyPr/>
          <a:lstStyle/>
          <a:p>
            <a:r>
              <a:rPr lang="hu-HU" dirty="0"/>
              <a:t>RRF-3.1.1-22-2022-00001 - Közösségorientált pedagógia: Minőségi és eredményes oktatáshoz való egyenlő hozzáférés biztosítása a hátrányos helyzetű térségekben tanuló, vagy onnan származó tanulók számára</a:t>
            </a:r>
          </a:p>
          <a:p>
            <a:r>
              <a:rPr lang="hu-HU" dirty="0"/>
              <a:t>Magyar Máltai Szeretetszolgálat Egyesület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CAF6F98-4DEC-A3D3-EC49-2D7EB14F72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2704" y="11670642"/>
            <a:ext cx="11212648" cy="112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2608"/>
            <a:ext cx="46451838" cy="26133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2266" y="17762527"/>
            <a:ext cx="23410248" cy="2161850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11000" b="1" dirty="0">
                <a:solidFill>
                  <a:srgbClr val="003399"/>
                </a:solidFill>
                <a:latin typeface="Arial Regular"/>
                <a:cs typeface="Arial Regular"/>
              </a:rPr>
              <a:t>Köszönöm a figyelmet!</a:t>
            </a:r>
          </a:p>
        </p:txBody>
      </p:sp>
      <p:pic>
        <p:nvPicPr>
          <p:cNvPr id="3" name="Kép 6">
            <a:extLst>
              <a:ext uri="{FF2B5EF4-FFF2-40B4-BE49-F238E27FC236}">
                <a16:creationId xmlns:a16="http://schemas.microsoft.com/office/drawing/2014/main" id="{A3182A9E-6A7A-E445-0ECD-79A1F7B9F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1081" y="22624883"/>
            <a:ext cx="2385993" cy="2756233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A9ADE757-4F75-93D3-3869-45B1877ADC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" y="-1"/>
            <a:ext cx="46451838" cy="5341154"/>
          </a:xfrm>
          <a:prstGeom prst="rect">
            <a:avLst/>
          </a:prstGeom>
        </p:spPr>
      </p:pic>
      <p:sp>
        <p:nvSpPr>
          <p:cNvPr id="5" name="Élőláb helye 2">
            <a:extLst>
              <a:ext uri="{FF2B5EF4-FFF2-40B4-BE49-F238E27FC236}">
                <a16:creationId xmlns:a16="http://schemas.microsoft.com/office/drawing/2014/main" id="{02520622-2B58-7C00-16F5-5546617F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760" y="22402800"/>
            <a:ext cx="34925962" cy="3200400"/>
          </a:xfrm>
        </p:spPr>
        <p:txBody>
          <a:bodyPr/>
          <a:lstStyle/>
          <a:p>
            <a:r>
              <a:rPr lang="hu-HU" dirty="0"/>
              <a:t>RRF-3.1.1-22-2022-00001 - Közösségorientált pedagógia: Minőségi és eredményes oktatáshoz való egyenlő hozzáférés biztosítása a hátrányos helyzetű térségekben tanuló, vagy onnan származó tanulók számára</a:t>
            </a:r>
          </a:p>
          <a:p>
            <a:r>
              <a:rPr lang="hu-HU" dirty="0"/>
              <a:t>Magyar Máltai Szeretetszolgálat Egyesület</a:t>
            </a:r>
          </a:p>
        </p:txBody>
      </p:sp>
    </p:spTree>
    <p:extLst>
      <p:ext uri="{BB962C8B-B14F-4D97-AF65-F5344CB8AC3E}">
        <p14:creationId xmlns:p14="http://schemas.microsoft.com/office/powerpoint/2010/main" val="7694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0CC6A4F9B4FAA4388C74677959DA845" ma:contentTypeVersion="17" ma:contentTypeDescription="Új dokumentum létrehozása." ma:contentTypeScope="" ma:versionID="391bc2c1f931bdc2bff3d1ba46c081fc">
  <xsd:schema xmlns:xsd="http://www.w3.org/2001/XMLSchema" xmlns:xs="http://www.w3.org/2001/XMLSchema" xmlns:p="http://schemas.microsoft.com/office/2006/metadata/properties" xmlns:ns1="http://schemas.microsoft.com/sharepoint/v3" xmlns:ns2="ac5389c4-dc24-4601-83d7-ea199f07d450" xmlns:ns3="3d73ba64-7c2b-4df5-b53f-167cfc33fbfa" targetNamespace="http://schemas.microsoft.com/office/2006/metadata/properties" ma:root="true" ma:fieldsID="59f5724c90503361a81d440e2fa96c2c" ns1:_="" ns2:_="" ns3:_="">
    <xsd:import namespace="http://schemas.microsoft.com/sharepoint/v3"/>
    <xsd:import namespace="ac5389c4-dc24-4601-83d7-ea199f07d450"/>
    <xsd:import namespace="3d73ba64-7c2b-4df5-b53f-167cfc33fbf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Egységesített megfelelőségi házirend tulajdonságai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Egységesített megfelelőségi házirend felhasználóifelület-művelet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389c4-dc24-4601-83d7-ea199f07d4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3fe17d1-b7d1-4a54-a1bf-17c88fa5e86b}" ma:internalName="TaxCatchAll" ma:showField="CatchAllData" ma:web="ac5389c4-dc24-4601-83d7-ea199f07d4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3ba64-7c2b-4df5-b53f-167cfc33f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épcímkék" ma:readOnly="false" ma:fieldId="{5cf76f15-5ced-4ddc-b409-7134ff3c332f}" ma:taxonomyMulti="true" ma:sspId="22553233-7c64-4a5d-808d-28cc858850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73ba64-7c2b-4df5-b53f-167cfc33fbfa">
      <Terms xmlns="http://schemas.microsoft.com/office/infopath/2007/PartnerControls"/>
    </lcf76f155ced4ddcb4097134ff3c332f>
    <TaxCatchAll xmlns="ac5389c4-dc24-4601-83d7-ea199f07d450" xsi:nil="true"/>
    <_ip_UnifiedCompliancePolicyUIAction xmlns="http://schemas.microsoft.com/sharepoint/v3" xsi:nil="true"/>
    <_ip_UnifiedCompliancePolicyProperties xmlns="http://schemas.microsoft.com/sharepoint/v3" xsi:nil="true"/>
    <SharedWithUsers xmlns="ac5389c4-dc24-4601-83d7-ea199f07d450">
      <UserInfo>
        <DisplayName>Orsós Ferenc</DisplayName>
        <AccountId>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CD2EDBD-3EB3-41F9-9841-89257CD866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6EA440-A30C-4E71-B333-875BCD8DEE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5389c4-dc24-4601-83d7-ea199f07d450"/>
    <ds:schemaRef ds:uri="3d73ba64-7c2b-4df5-b53f-167cfc33fb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A981D7-1944-454B-A96A-6AB99A9CACA5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3d73ba64-7c2b-4df5-b53f-167cfc33fbfa"/>
    <ds:schemaRef ds:uri="http://purl.org/dc/dcmitype/"/>
    <ds:schemaRef ds:uri="http://schemas.microsoft.com/office/2006/documentManagement/types"/>
    <ds:schemaRef ds:uri="http://schemas.microsoft.com/office/infopath/2007/PartnerControls"/>
    <ds:schemaRef ds:uri="ac5389c4-dc24-4601-83d7-ea199f07d450"/>
    <ds:schemaRef ds:uri="http://www.w3.org/XML/1998/namespa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19052</TotalTime>
  <Words>583</Words>
  <Application>Microsoft Office PowerPoint</Application>
  <PresentationFormat>Egyéni</PresentationFormat>
  <Paragraphs>115</Paragraphs>
  <Slides>9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Arial</vt:lpstr>
      <vt:lpstr>Arial Bold</vt:lpstr>
      <vt:lpstr>Arial Regular</vt:lpstr>
      <vt:lpstr>Calibri</vt:lpstr>
      <vt:lpstr>Calibri Light</vt:lpstr>
      <vt:lpstr>Office Theme</vt:lpstr>
      <vt:lpstr>Office-téma</vt:lpstr>
      <vt:lpstr>PowerPoint-bemutató</vt:lpstr>
      <vt:lpstr>Elakadások</vt:lpstr>
      <vt:lpstr>Mottónk</vt:lpstr>
      <vt:lpstr>Jelenlét Kollégium</vt:lpstr>
      <vt:lpstr>Közösségi Tanulóház</vt:lpstr>
      <vt:lpstr>Kamasztanoda</vt:lpstr>
      <vt:lpstr>Intézményi beavatkozás</vt:lpstr>
      <vt:lpstr>Minták tárháza https://modszertanikosar.maltai.hu/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coollab</dc:creator>
  <cp:lastModifiedBy>Orsós Ferenc</cp:lastModifiedBy>
  <cp:revision>53</cp:revision>
  <dcterms:created xsi:type="dcterms:W3CDTF">2021-02-22T15:24:10Z</dcterms:created>
  <dcterms:modified xsi:type="dcterms:W3CDTF">2026-06-30T08:07:30Z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0x01010070CC6A4F9B4FAA4388C74677959DA845</vt:lpwstr>
  </property>
  <property fmtid="{D5CDD505-2E9C-101B-9397-08002B2CF9AE}" pid="3" name="MediaServiceImageTags">
    <vt:lpwstr/>
  </property>
</Properties>
</file>