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7FBC0-66B4-4802-BF7B-1F682ED7B7ED}" v="1" dt="2026-07-03T06:30:29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2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cske-Papp Judit" userId="dee57752-5811-4f89-b3d8-91645f6c3d18" providerId="ADAL" clId="{4ACC14E1-11F4-40ED-AAB3-5AE1EC1C267A}"/>
    <pc:docChg chg="custSel addSld delSld modSld sldOrd">
      <pc:chgData name="Fecske-Papp Judit" userId="dee57752-5811-4f89-b3d8-91645f6c3d18" providerId="ADAL" clId="{4ACC14E1-11F4-40ED-AAB3-5AE1EC1C267A}" dt="2026-07-03T06:30:11.378" v="45" actId="1076"/>
      <pc:docMkLst>
        <pc:docMk/>
      </pc:docMkLst>
      <pc:sldChg chg="ord">
        <pc:chgData name="Fecske-Papp Judit" userId="dee57752-5811-4f89-b3d8-91645f6c3d18" providerId="ADAL" clId="{4ACC14E1-11F4-40ED-AAB3-5AE1EC1C267A}" dt="2026-06-29T14:28:12.617" v="6"/>
        <pc:sldMkLst>
          <pc:docMk/>
          <pc:sldMk cId="201698948" sldId="256"/>
        </pc:sldMkLst>
      </pc:sldChg>
      <pc:sldChg chg="modSp mod">
        <pc:chgData name="Fecske-Papp Judit" userId="dee57752-5811-4f89-b3d8-91645f6c3d18" providerId="ADAL" clId="{4ACC14E1-11F4-40ED-AAB3-5AE1EC1C267A}" dt="2026-07-03T06:30:11.378" v="45" actId="1076"/>
        <pc:sldMkLst>
          <pc:docMk/>
          <pc:sldMk cId="1720797156" sldId="265"/>
        </pc:sldMkLst>
        <pc:picChg chg="mod">
          <ac:chgData name="Fecske-Papp Judit" userId="dee57752-5811-4f89-b3d8-91645f6c3d18" providerId="ADAL" clId="{4ACC14E1-11F4-40ED-AAB3-5AE1EC1C267A}" dt="2026-07-03T06:30:11.378" v="45" actId="1076"/>
          <ac:picMkLst>
            <pc:docMk/>
            <pc:sldMk cId="1720797156" sldId="265"/>
            <ac:picMk id="6" creationId="{00000000-0000-0000-0000-000000000000}"/>
          </ac:picMkLst>
        </pc:picChg>
        <pc:picChg chg="mod">
          <ac:chgData name="Fecske-Papp Judit" userId="dee57752-5811-4f89-b3d8-91645f6c3d18" providerId="ADAL" clId="{4ACC14E1-11F4-40ED-AAB3-5AE1EC1C267A}" dt="2026-07-03T06:30:05.603" v="43" actId="14100"/>
          <ac:picMkLst>
            <pc:docMk/>
            <pc:sldMk cId="1720797156" sldId="265"/>
            <ac:picMk id="7" creationId="{00000000-0000-0000-0000-000000000000}"/>
          </ac:picMkLst>
        </pc:picChg>
      </pc:sldChg>
      <pc:sldChg chg="addSp delSp modSp add mod ord">
        <pc:chgData name="Fecske-Papp Judit" userId="dee57752-5811-4f89-b3d8-91645f6c3d18" providerId="ADAL" clId="{4ACC14E1-11F4-40ED-AAB3-5AE1EC1C267A}" dt="2026-06-29T14:31:30.066" v="37" actId="113"/>
        <pc:sldMkLst>
          <pc:docMk/>
          <pc:sldMk cId="3075798940" sldId="266"/>
        </pc:sldMkLst>
        <pc:spChg chg="add mod">
          <ac:chgData name="Fecske-Papp Judit" userId="dee57752-5811-4f89-b3d8-91645f6c3d18" providerId="ADAL" clId="{4ACC14E1-11F4-40ED-AAB3-5AE1EC1C267A}" dt="2026-06-29T14:31:30.066" v="37" actId="113"/>
          <ac:spMkLst>
            <pc:docMk/>
            <pc:sldMk cId="3075798940" sldId="266"/>
            <ac:spMk id="5" creationId="{873E71B4-2EE5-C595-5697-48059474D932}"/>
          </ac:spMkLst>
        </pc:spChg>
        <pc:spChg chg="mod">
          <ac:chgData name="Fecske-Papp Judit" userId="dee57752-5811-4f89-b3d8-91645f6c3d18" providerId="ADAL" clId="{4ACC14E1-11F4-40ED-AAB3-5AE1EC1C267A}" dt="2026-06-29T14:30:15.570" v="20" actId="14100"/>
          <ac:spMkLst>
            <pc:docMk/>
            <pc:sldMk cId="3075798940" sldId="26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" y="0"/>
            <a:ext cx="1219001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3200" y="2550160"/>
            <a:ext cx="9824721" cy="258530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r>
              <a:rPr lang="hu-HU" sz="4000" b="1" cap="all" dirty="0"/>
              <a:t>LÉGY VIDÁM ÉS TEDD A JÓT! – KERTGAZDÁLKODÁS A SZALÉZI JELENLÉTPONTOKON</a:t>
            </a:r>
            <a:r>
              <a:rPr lang="hu-HU" sz="4000" b="1" dirty="0"/>
              <a:t> </a:t>
            </a:r>
            <a:br>
              <a:rPr lang="hu-HU" sz="4000" b="1" dirty="0"/>
            </a:br>
            <a:r>
              <a:rPr lang="hu-HU" sz="4000" b="1" dirty="0"/>
              <a:t>RRF-MMSZA-2.0.0.2-24-2024-00005 </a:t>
            </a:r>
            <a:endParaRPr lang="en-US" sz="393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" y="0"/>
            <a:ext cx="12190010" cy="140163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73E71B4-2EE5-C595-5697-48059474D932}"/>
              </a:ext>
            </a:extLst>
          </p:cNvPr>
          <p:cNvSpPr txBox="1"/>
          <p:nvPr/>
        </p:nvSpPr>
        <p:spPr>
          <a:xfrm>
            <a:off x="711200" y="5627402"/>
            <a:ext cx="763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Henez Norbert, Don Bosco Szalézi Társaság – szakmai vezető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4536" y="204537"/>
            <a:ext cx="11987463" cy="1082842"/>
          </a:xfrm>
        </p:spPr>
        <p:txBody>
          <a:bodyPr>
            <a:normAutofit/>
          </a:bodyPr>
          <a:lstStyle/>
          <a:p>
            <a:r>
              <a:rPr lang="hu-HU" b="1" cap="all" dirty="0">
                <a:solidFill>
                  <a:schemeClr val="tx1"/>
                </a:solidFill>
              </a:rPr>
              <a:t>LÉGY VIDÁM ÉS TEDD A JÓT! – Munkaszocializácó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4537" y="1058779"/>
            <a:ext cx="11839074" cy="5438274"/>
          </a:xfrm>
        </p:spPr>
        <p:txBody>
          <a:bodyPr>
            <a:normAutofit lnSpcReduction="10000"/>
          </a:bodyPr>
          <a:lstStyle/>
          <a:p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munkaszocializációs programban mindkét településen 20–20 fő vett részt. </a:t>
            </a:r>
          </a:p>
          <a:p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Rendszeres kapcsolatot tartás az edelényi és Kazincbarcikai Járási Hivatal Foglalkoztatási Osztályával.</a:t>
            </a:r>
          </a:p>
          <a:p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 kezdeti szakaszában 6 fő számára sikerült tartós munkalehetőséget biztosítani, akik jelenleg is foglalkoztatásban állnak:</a:t>
            </a:r>
            <a:b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PoliCell</a:t>
            </a:r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Kft.: 1 fő</a:t>
            </a:r>
            <a:b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Dr. Csiba László Szociális Otthon: 1 fő</a:t>
            </a:r>
            <a:b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Zöld Völgy Nonprofit Kft: 4 fő</a:t>
            </a:r>
          </a:p>
          <a:p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Don Bosco Szakképző Iskola nappali tagozatán 3 résztvevő folytat tanulmányokat.</a:t>
            </a:r>
          </a:p>
          <a:p>
            <a:r>
              <a:rPr lang="hu-H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 Nyitott Ajtó Baptista Oktatási Központban 2 fő a program támogatásával érettségire jelentkezett.</a:t>
            </a:r>
          </a:p>
          <a:p>
            <a:endParaRPr lang="hu-H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8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56411"/>
            <a:ext cx="8596668" cy="1773989"/>
          </a:xfrm>
        </p:spPr>
        <p:txBody>
          <a:bodyPr/>
          <a:lstStyle/>
          <a:p>
            <a:r>
              <a:rPr lang="hu-HU" b="1" cap="all" dirty="0">
                <a:solidFill>
                  <a:schemeClr val="tx1"/>
                </a:solidFill>
              </a:rPr>
              <a:t>LÉGY VIDÁM ÉS TEDD A JÓT!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283" y="818147"/>
            <a:ext cx="10611853" cy="4693825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Projekt záró rendezvénnyel fejeztük be a programot.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Eredményeként erős közösségek alakultak ki, nőtt a résztvevők tudása és önbizalma, valamint erősödött az önellátásra való törekvés.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3" y="2141620"/>
            <a:ext cx="5847349" cy="45720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460" y="2141621"/>
            <a:ext cx="61215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8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2052" y="-1"/>
            <a:ext cx="9504947" cy="1467853"/>
          </a:xfrm>
        </p:spPr>
        <p:txBody>
          <a:bodyPr/>
          <a:lstStyle/>
          <a:p>
            <a:pPr algn="ctr"/>
            <a:r>
              <a:rPr lang="hu-HU" sz="2400" b="1" cap="all" dirty="0">
                <a:solidFill>
                  <a:schemeClr val="tx1"/>
                </a:solidFill>
              </a:rPr>
              <a:t>LÉGY VIDÁM ÉS TEDD A JÓT! – KERTGAZDÁLKODÁS A SZALÉZI JELENLÉTPONTOKON</a:t>
            </a:r>
            <a:r>
              <a:rPr lang="hu-HU" sz="2400" b="1" dirty="0">
                <a:solidFill>
                  <a:schemeClr val="tx1"/>
                </a:solidFill>
              </a:rPr>
              <a:t> 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RRF-MMSZA-2.0.0.2-24-2024-00005 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01579" y="1094874"/>
            <a:ext cx="11590420" cy="5763126"/>
          </a:xfrm>
        </p:spPr>
        <p:txBody>
          <a:bodyPr>
            <a:normAutofit/>
          </a:bodyPr>
          <a:lstStyle/>
          <a:p>
            <a:pPr algn="l"/>
            <a:endParaRPr lang="hu-HU" sz="2400" b="1" dirty="0">
              <a:solidFill>
                <a:schemeClr val="tx1"/>
              </a:solidFill>
            </a:endParaRPr>
          </a:p>
          <a:p>
            <a:pPr algn="l"/>
            <a:r>
              <a:rPr lang="hu-HU" sz="2400" dirty="0">
                <a:solidFill>
                  <a:schemeClr val="tx1"/>
                </a:solidFill>
              </a:rPr>
              <a:t>A programok megvalósítása során Balajton és Sajókazán egyaránt jelentős előre lépések történtek a résztvevők életében.</a:t>
            </a:r>
          </a:p>
          <a:p>
            <a:pPr algn="l"/>
            <a:r>
              <a:rPr lang="hu-HU" sz="2400" dirty="0">
                <a:solidFill>
                  <a:schemeClr val="tx1"/>
                </a:solidFill>
              </a:rPr>
              <a:t>A program közösségi kerti, mintakerti és munkaszocializáció része nagy sikert aratott.</a:t>
            </a:r>
          </a:p>
          <a:p>
            <a:pPr algn="l"/>
            <a:r>
              <a:rPr lang="hu-HU" sz="2400" b="1" dirty="0">
                <a:solidFill>
                  <a:schemeClr val="tx1"/>
                </a:solidFill>
              </a:rPr>
              <a:t>Résztvevők száma programonként</a:t>
            </a:r>
            <a:endParaRPr lang="hu-HU" sz="2400" dirty="0">
              <a:solidFill>
                <a:schemeClr val="tx1"/>
              </a:solidFill>
            </a:endParaRPr>
          </a:p>
          <a:p>
            <a:pPr algn="l"/>
            <a:r>
              <a:rPr lang="hu-HU" sz="2400" dirty="0">
                <a:solidFill>
                  <a:schemeClr val="tx1"/>
                </a:solidFill>
              </a:rPr>
              <a:t>Családi kert: </a:t>
            </a:r>
            <a:r>
              <a:rPr lang="hu-HU" sz="2400" b="1" dirty="0">
                <a:solidFill>
                  <a:schemeClr val="tx1"/>
                </a:solidFill>
              </a:rPr>
              <a:t>50–50 fő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hu-HU" sz="2400" dirty="0">
                <a:solidFill>
                  <a:schemeClr val="tx1"/>
                </a:solidFill>
              </a:rPr>
              <a:t>Mintakert: </a:t>
            </a:r>
            <a:r>
              <a:rPr lang="hu-HU" sz="2400" b="1" dirty="0">
                <a:solidFill>
                  <a:schemeClr val="tx1"/>
                </a:solidFill>
              </a:rPr>
              <a:t>20–20 fő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hu-HU" sz="2400" dirty="0">
                <a:solidFill>
                  <a:schemeClr val="tx1"/>
                </a:solidFill>
              </a:rPr>
              <a:t>Munkaszocializáció: </a:t>
            </a:r>
            <a:r>
              <a:rPr lang="hu-HU" sz="2400" b="1" dirty="0">
                <a:solidFill>
                  <a:schemeClr val="tx1"/>
                </a:solidFill>
              </a:rPr>
              <a:t>20–20 fő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hu-HU" sz="2400" dirty="0">
                <a:solidFill>
                  <a:schemeClr val="tx1"/>
                </a:solidFill>
              </a:rPr>
              <a:t>A programok között voltak átfedések, több résztvevő mindhárom programelemben is részt vett. </a:t>
            </a:r>
          </a:p>
          <a:p>
            <a:pPr algn="l"/>
            <a:r>
              <a:rPr lang="hu-HU" sz="2400" b="1" dirty="0">
                <a:solidFill>
                  <a:schemeClr val="tx1"/>
                </a:solidFill>
              </a:rPr>
              <a:t>Az összes résztvevő száma: 134 fő</a:t>
            </a:r>
            <a:r>
              <a:rPr lang="hu-HU" b="1" dirty="0"/>
              <a:t>.</a:t>
            </a:r>
            <a:endParaRPr lang="hu-HU" dirty="0"/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743" y="156411"/>
            <a:ext cx="11915931" cy="1179093"/>
          </a:xfrm>
        </p:spPr>
        <p:txBody>
          <a:bodyPr/>
          <a:lstStyle/>
          <a:p>
            <a:r>
              <a:rPr lang="hu-HU" b="1" cap="all" dirty="0">
                <a:solidFill>
                  <a:schemeClr val="tx1"/>
                </a:solidFill>
              </a:rPr>
              <a:t>LÉGY VIDÁM ÉS TEDD A JÓT! 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43" y="2331671"/>
            <a:ext cx="6223519" cy="39954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654" y="745957"/>
            <a:ext cx="5163020" cy="35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9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7432"/>
            <a:ext cx="8596668" cy="749808"/>
          </a:xfrm>
        </p:spPr>
        <p:txBody>
          <a:bodyPr>
            <a:normAutofit/>
          </a:bodyPr>
          <a:lstStyle/>
          <a:p>
            <a:r>
              <a:rPr lang="hu-HU" b="1" cap="all" dirty="0">
                <a:solidFill>
                  <a:schemeClr val="tx1"/>
                </a:solidFill>
              </a:rPr>
              <a:t>LÉGY VIDÁM ÉS TEDD A JÓT!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443" y="421105"/>
            <a:ext cx="11911262" cy="5620259"/>
          </a:xfrm>
        </p:spPr>
        <p:txBody>
          <a:bodyPr/>
          <a:lstStyle/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sz="2400" dirty="0">
                <a:solidFill>
                  <a:schemeClr val="tx1"/>
                </a:solidFill>
              </a:rPr>
              <a:t> A résztvevők hónapról hónapra bővítették tudásukat, és az előadások révén hasznos elméleti és gyakorlati ismereteket sajátítottak el.</a:t>
            </a:r>
          </a:p>
          <a:p>
            <a:pPr algn="just"/>
            <a:r>
              <a:rPr lang="hu-HU" sz="2400" dirty="0">
                <a:solidFill>
                  <a:schemeClr val="tx1"/>
                </a:solidFill>
              </a:rPr>
              <a:t>Megtanulhatták a savanyú káposzta készítésének hagyományos módszereit, valamint a tartósítás különböző formáit, ezáltal bővítve a háztartásban hasznosítható gyakorlati ismereteiket.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07" y="3035431"/>
            <a:ext cx="6328467" cy="371916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43" y="3035431"/>
            <a:ext cx="5005135" cy="38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608" y="242961"/>
            <a:ext cx="8596668" cy="2293856"/>
          </a:xfrm>
        </p:spPr>
        <p:txBody>
          <a:bodyPr/>
          <a:lstStyle/>
          <a:p>
            <a:r>
              <a:rPr lang="hu-HU" b="1" cap="all" dirty="0">
                <a:solidFill>
                  <a:schemeClr val="tx1"/>
                </a:solidFill>
              </a:rPr>
              <a:t>LÉGY VIDÁM ÉS TEDD A JÓT!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2608" y="890337"/>
            <a:ext cx="9427464" cy="5151026"/>
          </a:xfrm>
        </p:spPr>
        <p:txBody>
          <a:bodyPr>
            <a:normAutofit/>
          </a:bodyPr>
          <a:lstStyle/>
          <a:p>
            <a:r>
              <a:rPr lang="hu-HU" sz="2400" dirty="0"/>
              <a:t>A résztvevők vetőmagokat, kerti eszközöket és folyamatos szakmai támogatást kaptak.</a:t>
            </a:r>
          </a:p>
          <a:p>
            <a:r>
              <a:rPr lang="hu-HU" sz="2400" dirty="0"/>
              <a:t>Az év során rendszeres előadások és gyakorlati foglalkozások zajlottak a talajművelésről, vetésről, metszésről, növényvédelemről, tartósításról és a fenntartható gazdálkodásról.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2588"/>
            <a:ext cx="5181615" cy="33780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505" y="2935704"/>
            <a:ext cx="5221706" cy="36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7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45098"/>
            <a:ext cx="8596668" cy="1093510"/>
          </a:xfrm>
        </p:spPr>
        <p:txBody>
          <a:bodyPr/>
          <a:lstStyle/>
          <a:p>
            <a:r>
              <a:rPr lang="hu-HU" b="1" cap="all" dirty="0">
                <a:solidFill>
                  <a:schemeClr val="tx1"/>
                </a:solidFill>
              </a:rPr>
              <a:t>LÉGY VIDÁM ÉS TEDD A JÓT!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2368"/>
            <a:ext cx="6768662" cy="5138995"/>
          </a:xfrm>
        </p:spPr>
        <p:txBody>
          <a:bodyPr/>
          <a:lstStyle/>
          <a:p>
            <a:pPr algn="just"/>
            <a:r>
              <a:rPr lang="hu-HU" sz="2400" dirty="0">
                <a:solidFill>
                  <a:schemeClr val="tx1"/>
                </a:solidFill>
              </a:rPr>
              <a:t>A közösségi kertekben megtanulták a metszési folyamatokat és fólia sátrak is létesültek</a:t>
            </a:r>
            <a:r>
              <a:rPr lang="hu-HU" dirty="0"/>
              <a:t>,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" y="2358190"/>
            <a:ext cx="6035039" cy="44013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505" y="546539"/>
            <a:ext cx="4572000" cy="63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1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862" y="180475"/>
            <a:ext cx="8906140" cy="1038726"/>
          </a:xfrm>
        </p:spPr>
        <p:txBody>
          <a:bodyPr/>
          <a:lstStyle/>
          <a:p>
            <a:r>
              <a:rPr lang="hu-HU" b="1" cap="all" dirty="0">
                <a:solidFill>
                  <a:schemeClr val="tx1"/>
                </a:solidFill>
              </a:rPr>
              <a:t>LÉGY VIDÁM ÉS TEDD A JÓT!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24" y="830179"/>
            <a:ext cx="11929518" cy="5211184"/>
          </a:xfrm>
        </p:spPr>
        <p:txBody>
          <a:bodyPr/>
          <a:lstStyle/>
          <a:p>
            <a:r>
              <a:rPr lang="hu-HU" sz="2400" dirty="0">
                <a:solidFill>
                  <a:schemeClr val="tx1"/>
                </a:solidFill>
              </a:rPr>
              <a:t>Tanulmányi kirándulás, ami Szuhafőn és Gömörszőlősön volt, a résztvevők megismerkedtek az ökológiai gazdálkodás módszereivel. 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4" y="2081464"/>
            <a:ext cx="6232635" cy="49590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084" y="2081464"/>
            <a:ext cx="5546558" cy="49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7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04537"/>
            <a:ext cx="8596668" cy="1515979"/>
          </a:xfrm>
        </p:spPr>
        <p:txBody>
          <a:bodyPr/>
          <a:lstStyle/>
          <a:p>
            <a:r>
              <a:rPr lang="hu-HU" b="1" cap="all" dirty="0">
                <a:solidFill>
                  <a:schemeClr val="tx1"/>
                </a:solidFill>
              </a:rPr>
              <a:t>LÉGY VIDÁM ÉS TEDD A JÓT!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3" y="1407695"/>
            <a:ext cx="10984833" cy="54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8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88758"/>
            <a:ext cx="8596668" cy="1191126"/>
          </a:xfrm>
        </p:spPr>
        <p:txBody>
          <a:bodyPr/>
          <a:lstStyle/>
          <a:p>
            <a:r>
              <a:rPr lang="hu-HU" b="1" cap="all" dirty="0">
                <a:solidFill>
                  <a:schemeClr val="tx1"/>
                </a:solidFill>
              </a:rPr>
              <a:t>LÉGY VIDÁM ÉS TEDD A JÓT!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74" y="1046747"/>
            <a:ext cx="11490157" cy="57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5408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400</Words>
  <Application>Microsoft Office PowerPoint</Application>
  <PresentationFormat>Szélesvásznú</PresentationFormat>
  <Paragraphs>35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Fazetta</vt:lpstr>
      <vt:lpstr>PowerPoint-bemutató</vt:lpstr>
      <vt:lpstr>LÉGY VIDÁM ÉS TEDD A JÓT! – KERTGAZDÁLKODÁS A SZALÉZI JELENLÉTPONTOKON  RRF-MMSZA-2.0.0.2-24-2024-00005  </vt:lpstr>
      <vt:lpstr>LÉGY VIDÁM ÉS TEDD A JÓT! </vt:lpstr>
      <vt:lpstr>LÉGY VIDÁM ÉS TEDD A JÓT! </vt:lpstr>
      <vt:lpstr>LÉGY VIDÁM ÉS TEDD A JÓT! </vt:lpstr>
      <vt:lpstr>LÉGY VIDÁM ÉS TEDD A JÓT! </vt:lpstr>
      <vt:lpstr>LÉGY VIDÁM ÉS TEDD A JÓT! </vt:lpstr>
      <vt:lpstr>LÉGY VIDÁM ÉS TEDD A JÓT! </vt:lpstr>
      <vt:lpstr>LÉGY VIDÁM ÉS TEDD A JÓT! </vt:lpstr>
      <vt:lpstr>LÉGY VIDÁM ÉS TEDD A JÓT! – Munkaszocializácó </vt:lpstr>
      <vt:lpstr>LÉGY VIDÁM ÉS TEDD A JÓT!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LÉGY VIDÁM ÉS TEDD A JÓT! – KERTGAZDÁLKODÁS A SZALÉZI JELENLÉTPONTOKON  RRF-MMSZA-2.0.0.2-24-2024-00005</dc:title>
  <dc:creator>Fete1</dc:creator>
  <cp:lastModifiedBy>Fecske-Papp Judit</cp:lastModifiedBy>
  <cp:revision>21</cp:revision>
  <dcterms:created xsi:type="dcterms:W3CDTF">2026-06-08T08:24:06Z</dcterms:created>
  <dcterms:modified xsi:type="dcterms:W3CDTF">2026-07-03T06:30:29Z</dcterms:modified>
</cp:coreProperties>
</file>