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81" r:id="rId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BCBBC6-01FB-47D3-AF08-9732A9A155FB}" v="1" dt="2026-06-29T14:44:07.045"/>
    <p1510:client id="{3E1B9EFF-5213-4D05-B608-D7B135C24574}" v="2" dt="2026-06-29T07:02:40.8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cske-Papp Judit" userId="dee57752-5811-4f89-b3d8-91645f6c3d18" providerId="ADAL" clId="{4ACC14E1-11F4-40ED-AAB3-5AE1EC1C267A}"/>
    <pc:docChg chg="addSld modSld sldOrd">
      <pc:chgData name="Fecske-Papp Judit" userId="dee57752-5811-4f89-b3d8-91645f6c3d18" providerId="ADAL" clId="{4ACC14E1-11F4-40ED-AAB3-5AE1EC1C267A}" dt="2026-06-29T14:46:45.238" v="103" actId="20577"/>
      <pc:docMkLst>
        <pc:docMk/>
      </pc:docMkLst>
      <pc:sldChg chg="modSp add mod ord">
        <pc:chgData name="Fecske-Papp Judit" userId="dee57752-5811-4f89-b3d8-91645f6c3d18" providerId="ADAL" clId="{4ACC14E1-11F4-40ED-AAB3-5AE1EC1C267A}" dt="2026-06-29T14:46:45.238" v="103" actId="20577"/>
        <pc:sldMkLst>
          <pc:docMk/>
          <pc:sldMk cId="3075798940" sldId="256"/>
        </pc:sldMkLst>
        <pc:spChg chg="mod">
          <ac:chgData name="Fecske-Papp Judit" userId="dee57752-5811-4f89-b3d8-91645f6c3d18" providerId="ADAL" clId="{4ACC14E1-11F4-40ED-AAB3-5AE1EC1C267A}" dt="2026-06-29T14:46:45.238" v="103" actId="20577"/>
          <ac:spMkLst>
            <pc:docMk/>
            <pc:sldMk cId="3075798940" sldId="256"/>
            <ac:spMk id="7" creationId="{00000000-0000-0000-0000-000000000000}"/>
          </ac:spMkLst>
        </pc:spChg>
        <pc:spChg chg="mod">
          <ac:chgData name="Fecske-Papp Judit" userId="dee57752-5811-4f89-b3d8-91645f6c3d18" providerId="ADAL" clId="{4ACC14E1-11F4-40ED-AAB3-5AE1EC1C267A}" dt="2026-06-29T14:44:43.823" v="33" actId="255"/>
          <ac:spMkLst>
            <pc:docMk/>
            <pc:sldMk cId="3075798940" sldId="256"/>
            <ac:spMk id="11" creationId="{00000000-0000-0000-0000-000000000000}"/>
          </ac:spMkLst>
        </pc:spChg>
      </pc:sldChg>
    </pc:docChg>
  </pc:docChgLst>
  <pc:docChgLst>
    <pc:chgData name="Wächter Balázs" userId="16266444-2645-4e8b-aac8-316bf644269e" providerId="ADAL" clId="{DCCFE7BA-0A9E-4DF8-83BE-B216ED67920D}"/>
    <pc:docChg chg="custSel modSld">
      <pc:chgData name="Wächter Balázs" userId="16266444-2645-4e8b-aac8-316bf644269e" providerId="ADAL" clId="{DCCFE7BA-0A9E-4DF8-83BE-B216ED67920D}" dt="2026-06-29T07:02:40.870" v="20"/>
      <pc:docMkLst>
        <pc:docMk/>
      </pc:docMkLst>
      <pc:sldChg chg="addSp delSp modSp mod">
        <pc:chgData name="Wächter Balázs" userId="16266444-2645-4e8b-aac8-316bf644269e" providerId="ADAL" clId="{DCCFE7BA-0A9E-4DF8-83BE-B216ED67920D}" dt="2026-06-29T07:02:40.870" v="20"/>
        <pc:sldMkLst>
          <pc:docMk/>
          <pc:sldMk cId="3832091395" sldId="381"/>
        </pc:sldMkLst>
        <pc:spChg chg="del">
          <ac:chgData name="Wächter Balázs" userId="16266444-2645-4e8b-aac8-316bf644269e" providerId="ADAL" clId="{DCCFE7BA-0A9E-4DF8-83BE-B216ED67920D}" dt="2026-06-29T06:39:21.508" v="1" actId="478"/>
          <ac:spMkLst>
            <pc:docMk/>
            <pc:sldMk cId="3832091395" sldId="381"/>
            <ac:spMk id="2" creationId="{04E54CF5-A684-7FC0-635F-274A30406EE0}"/>
          </ac:spMkLst>
        </pc:spChg>
        <pc:spChg chg="add mod ord">
          <ac:chgData name="Wächter Balázs" userId="16266444-2645-4e8b-aac8-316bf644269e" providerId="ADAL" clId="{DCCFE7BA-0A9E-4DF8-83BE-B216ED67920D}" dt="2026-06-29T07:02:24.668" v="19" actId="6549"/>
          <ac:spMkLst>
            <pc:docMk/>
            <pc:sldMk cId="3832091395" sldId="381"/>
            <ac:spMk id="3" creationId="{77216865-7F5A-B857-E4C5-B3B74A0DFE44}"/>
          </ac:spMkLst>
        </pc:spChg>
        <pc:spChg chg="add del mod">
          <ac:chgData name="Wächter Balázs" userId="16266444-2645-4e8b-aac8-316bf644269e" providerId="ADAL" clId="{DCCFE7BA-0A9E-4DF8-83BE-B216ED67920D}" dt="2026-06-29T07:01:55.847" v="14"/>
          <ac:spMkLst>
            <pc:docMk/>
            <pc:sldMk cId="3832091395" sldId="381"/>
            <ac:spMk id="5" creationId="{F430547F-E9E4-F592-B3B1-162A3C4B4566}"/>
          </ac:spMkLst>
        </pc:spChg>
        <pc:spChg chg="add mod">
          <ac:chgData name="Wächter Balázs" userId="16266444-2645-4e8b-aac8-316bf644269e" providerId="ADAL" clId="{DCCFE7BA-0A9E-4DF8-83BE-B216ED67920D}" dt="2026-06-29T07:01:30.747" v="8" actId="1076"/>
          <ac:spMkLst>
            <pc:docMk/>
            <pc:sldMk cId="3832091395" sldId="381"/>
            <ac:spMk id="7" creationId="{F9CE2DB0-9308-7354-8975-F986AD327404}"/>
          </ac:spMkLst>
        </pc:spChg>
        <pc:picChg chg="del">
          <ac:chgData name="Wächter Balázs" userId="16266444-2645-4e8b-aac8-316bf644269e" providerId="ADAL" clId="{DCCFE7BA-0A9E-4DF8-83BE-B216ED67920D}" dt="2026-06-29T06:39:17.210" v="0" actId="478"/>
          <ac:picMkLst>
            <pc:docMk/>
            <pc:sldMk cId="3832091395" sldId="381"/>
            <ac:picMk id="3" creationId="{F4AB904A-B909-6BAE-2351-F0EB4D95963E}"/>
          </ac:picMkLst>
        </pc:picChg>
        <pc:picChg chg="add mod">
          <ac:chgData name="Wächter Balázs" userId="16266444-2645-4e8b-aac8-316bf644269e" providerId="ADAL" clId="{DCCFE7BA-0A9E-4DF8-83BE-B216ED67920D}" dt="2026-06-29T07:02:40.870" v="20"/>
          <ac:picMkLst>
            <pc:docMk/>
            <pc:sldMk cId="3832091395" sldId="381"/>
            <ac:picMk id="9" creationId="{66229FC9-8BAC-089F-610C-29B9163A772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4256ED7-6292-716E-5B3E-15F4E800C8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6D5ADBDF-D54C-958E-5D60-AC5307DE6D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37EEE63-1733-9107-B29A-A4C515D92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AF302-5FDA-4481-B0D9-80BCE981F3FD}" type="datetimeFigureOut">
              <a:rPr lang="hu-HU" smtClean="0"/>
              <a:t>2026. 06. 29.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60117A2-2756-A446-81F0-50A58AEB1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9F14A91-D36A-2B6A-CC78-7FB1D67FD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9B6-69AA-43B8-94E3-D6F8180EE15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7114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6E346A-BB8B-A099-4327-D84BC24F6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0C55A9C7-E7D2-91CC-E02D-E6DF5B7B4E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6BAE8D2-78A2-2797-D1B5-554C19051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AF302-5FDA-4481-B0D9-80BCE981F3FD}" type="datetimeFigureOut">
              <a:rPr lang="hu-HU" smtClean="0"/>
              <a:t>2026. 06. 29.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7A39E56-EB0B-636C-F2B8-B8C7D3DD9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57EA604-F79B-0D59-CD98-BE123D30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9B6-69AA-43B8-94E3-D6F8180EE15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1859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511DE83E-E305-EBE0-E1A1-C8A664B93E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A7C1B3C2-F570-D79C-2B4B-C67DF0082B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A454C02-6441-4ED6-1414-CBC88EB5F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AF302-5FDA-4481-B0D9-80BCE981F3FD}" type="datetimeFigureOut">
              <a:rPr lang="hu-HU" smtClean="0"/>
              <a:t>2026. 06. 29.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F5CD3CC-1451-6D54-CF6B-43CDE1D72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F93BEDD-C1FB-82F2-47F1-23E534B6D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9B6-69AA-43B8-94E3-D6F8180EE15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8107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5C05B97-79ED-A1C0-B915-EFB7A4B66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2D15B5A-3AC0-E8CB-1B78-68EACCBB2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C9CF7C0-4833-3765-15AC-08751BCA0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AF302-5FDA-4481-B0D9-80BCE981F3FD}" type="datetimeFigureOut">
              <a:rPr lang="hu-HU" smtClean="0"/>
              <a:t>2026. 06. 29.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75496AC-627F-C15D-B759-4B55CFDA7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AE26C01-9C3D-6EA9-3F42-B5D610D2D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9B6-69AA-43B8-94E3-D6F8180EE15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4970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76B5B66-116E-4E52-E19D-2A1EC2FC1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3454A85-C6DB-4AF4-2407-DAECF60F0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03CD328-2063-F70F-141B-4AC66C192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AF302-5FDA-4481-B0D9-80BCE981F3FD}" type="datetimeFigureOut">
              <a:rPr lang="hu-HU" smtClean="0"/>
              <a:t>2026. 06. 29.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7D2308D-EAB6-FE77-581B-297900023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AA2AE5E-870C-3879-C43B-4CF3484A3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9B6-69AA-43B8-94E3-D6F8180EE15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9148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71D8CA5-CAD4-4BA5-47ED-9145CC60D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9265277-FEBA-6AF9-A978-7B31647A94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1163A80-A4B9-04FE-39F5-DC276BDD69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FE45419-CFD8-686F-ED8F-0D933AD79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AF302-5FDA-4481-B0D9-80BCE981F3FD}" type="datetimeFigureOut">
              <a:rPr lang="hu-HU" smtClean="0"/>
              <a:t>2026. 06. 29.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10765E9-DBA3-84BC-4E97-DF9F0BB2A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EB66170-9EF8-4BF6-43D2-84E7A591E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9B6-69AA-43B8-94E3-D6F8180EE15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3066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D437CDD-2D5B-9F2D-A500-13F55A6FA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DC31327-B8C7-CB6B-5975-3299E30ADA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6F61BBA-7D52-7A54-D1C3-0EADAA387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7E1F50B1-16F9-0801-BFD0-C9FF9F00BC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75F7E0FC-B1CD-EE48-4BC5-3FC667E1A4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7BA4E5A0-F6F4-D607-E4A2-3086C9584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AF302-5FDA-4481-B0D9-80BCE981F3FD}" type="datetimeFigureOut">
              <a:rPr lang="hu-HU" smtClean="0"/>
              <a:t>2026. 06. 29.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6302D2A6-B415-1064-712A-ED3F464B3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91658E33-DAA5-76ED-1C1D-453282D7C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9B6-69AA-43B8-94E3-D6F8180EE15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268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97BAB39-C1FA-4E10-F024-44D58931E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C28AB901-D3F6-AD4C-E9C5-775DEDD00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AF302-5FDA-4481-B0D9-80BCE981F3FD}" type="datetimeFigureOut">
              <a:rPr lang="hu-HU" smtClean="0"/>
              <a:t>2026. 06. 29.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32178FAB-E1B2-4466-A222-63A23E970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1C1F50C7-2473-1484-D190-296A52349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9B6-69AA-43B8-94E3-D6F8180EE15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5558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1305F6FC-24F6-0593-D0E1-2D815746E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AF302-5FDA-4481-B0D9-80BCE981F3FD}" type="datetimeFigureOut">
              <a:rPr lang="hu-HU" smtClean="0"/>
              <a:t>2026. 06. 29.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329CC568-DB1E-CF69-F57E-878E8D0AB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369077DC-005A-6255-0674-1AA706F9E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9B6-69AA-43B8-94E3-D6F8180EE15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2996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53409D0-B33A-5B68-0E3E-7A5ECF057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845B583-AE8E-A53B-5DA8-9AB1B7424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9768FD3-8CCE-7992-E225-754A3C2B81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CF9A658-42CB-1E55-757F-1E555C230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AF302-5FDA-4481-B0D9-80BCE981F3FD}" type="datetimeFigureOut">
              <a:rPr lang="hu-HU" smtClean="0"/>
              <a:t>2026. 06. 29.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5877880-ADA0-BDDA-75E0-484A93533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D426640-FD09-81F2-9193-46EE5EA29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9B6-69AA-43B8-94E3-D6F8180EE15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387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2E10CA0-F5B6-E696-70CC-5AE0CBB1D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EC6C6384-15FB-3F4F-5F85-1B3D3EFF71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699F889-E410-8C6A-5D39-52761794C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B8961D3-2822-797A-A28F-CAFE694F0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AF302-5FDA-4481-B0D9-80BCE981F3FD}" type="datetimeFigureOut">
              <a:rPr lang="hu-HU" smtClean="0"/>
              <a:t>2026. 06. 29.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70CF77C5-5C40-9668-1822-96C975A7B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C3626EF-2EA4-4CE8-3191-56894B684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9B6-69AA-43B8-94E3-D6F8180EE15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9355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BDC47BE4-3683-A2F7-80F1-AAB6883F9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B46B9D4-4534-85C0-EB5B-1AC6954BB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79E57DA-E38A-4243-05C3-DB6AF0A937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7AF302-5FDA-4481-B0D9-80BCE981F3FD}" type="datetimeFigureOut">
              <a:rPr lang="hu-HU" smtClean="0"/>
              <a:t>2026. 06. 29.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E760E9F-63D5-AFFC-51D1-4A9610A821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247245B-BA1C-17CB-81F6-AEDF178333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CD49B6-69AA-43B8-94E3-D6F8180EE15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1104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PG4k-CBDY6I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l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1" y="0"/>
            <a:ext cx="1219001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44485" y="2196732"/>
            <a:ext cx="8479971" cy="1452435"/>
          </a:xfrm>
          <a:prstGeom prst="rect">
            <a:avLst/>
          </a:prstGeom>
          <a:noFill/>
        </p:spPr>
        <p:txBody>
          <a:bodyPr wrap="square" lIns="121907" tIns="60953" rIns="121907" bIns="60953" rtlCol="0">
            <a:spAutoFit/>
          </a:bodyPr>
          <a:lstStyle/>
          <a:p>
            <a:pPr algn="ctr"/>
            <a:r>
              <a:rPr lang="hu-H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Magyar Máltai Manufaktúra</a:t>
            </a:r>
          </a:p>
          <a:p>
            <a:pPr algn="ctr"/>
            <a:r>
              <a:rPr lang="hu-HU" sz="251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hu-HU" sz="2519" b="1">
                <a:latin typeface="Times New Roman" panose="02020603050405020304" pitchFamily="18" charset="0"/>
                <a:cs typeface="Times New Roman" panose="02020603050405020304" pitchFamily="18" charset="0"/>
              </a:rPr>
              <a:t>Helyi termelők, minőségi termékek </a:t>
            </a:r>
            <a:r>
              <a:rPr lang="hu-HU" sz="251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piacra jutásának segítése -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78073" y="4661269"/>
            <a:ext cx="6143377" cy="430873"/>
          </a:xfrm>
          <a:prstGeom prst="rect">
            <a:avLst/>
          </a:prstGeom>
          <a:noFill/>
        </p:spPr>
        <p:txBody>
          <a:bodyPr wrap="square" lIns="121907" tIns="60953" rIns="121907" bIns="60953" rtlCol="0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Budapest, 2026. június 30., kedd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Kép 6">
            <a:extLst>
              <a:ext uri="{FF2B5EF4-FFF2-40B4-BE49-F238E27FC236}">
                <a16:creationId xmlns:a16="http://schemas.microsoft.com/office/drawing/2014/main" id="{434CB5BF-86A9-B9CF-A939-D1161B9CE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0777" y="5161395"/>
            <a:ext cx="626139" cy="723298"/>
          </a:xfrm>
          <a:prstGeom prst="rect">
            <a:avLst/>
          </a:prstGeom>
        </p:spPr>
      </p:pic>
      <p:sp>
        <p:nvSpPr>
          <p:cNvPr id="3" name="Élőláb helye 2">
            <a:extLst>
              <a:ext uri="{FF2B5EF4-FFF2-40B4-BE49-F238E27FC236}">
                <a16:creationId xmlns:a16="http://schemas.microsoft.com/office/drawing/2014/main" id="{27EBBEF6-9AC6-8858-E5E0-641739A0E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9866" y="6096177"/>
            <a:ext cx="8185121" cy="490589"/>
          </a:xfrm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RRF-3.2.1-22-2022-00001- Helyi sajátosságokon alapuló munkaszocializáció és készségfejlesztés, a helyi gazdasági kultúra erősítése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Magyar Máltai Szeretetszolgálat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7E8861B0-877B-1819-1066-0A32F8EEEC5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95" y="0"/>
            <a:ext cx="12190010" cy="140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798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>
            <a:extLst>
              <a:ext uri="{FF2B5EF4-FFF2-40B4-BE49-F238E27FC236}">
                <a16:creationId xmlns:a16="http://schemas.microsoft.com/office/drawing/2014/main" id="{F9CE2DB0-9308-7354-8975-F986AD327404}"/>
              </a:ext>
            </a:extLst>
          </p:cNvPr>
          <p:cNvSpPr txBox="1"/>
          <p:nvPr/>
        </p:nvSpPr>
        <p:spPr>
          <a:xfrm>
            <a:off x="3048000" y="505592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/>
              <a:t>https://www.youtube.com/watch?v=PG4k-CBDY6I</a:t>
            </a:r>
          </a:p>
        </p:txBody>
      </p:sp>
      <p:pic>
        <p:nvPicPr>
          <p:cNvPr id="9" name="Kép 8">
            <a:hlinkClick r:id="rId2"/>
            <a:extLst>
              <a:ext uri="{FF2B5EF4-FFF2-40B4-BE49-F238E27FC236}">
                <a16:creationId xmlns:a16="http://schemas.microsoft.com/office/drawing/2014/main" id="{66229FC9-8BAC-089F-610C-29B9163A7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77216865-7F5A-B857-E4C5-B3B74A0DFE44}"/>
              </a:ext>
            </a:extLst>
          </p:cNvPr>
          <p:cNvSpPr txBox="1"/>
          <p:nvPr/>
        </p:nvSpPr>
        <p:spPr>
          <a:xfrm>
            <a:off x="3323303" y="94604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>
                <a:hlinkClick r:id="rId2"/>
              </a:rPr>
              <a:t>https://www.youtube.com/watch?v=PG4k-CBDY6I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2091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</Words>
  <Application>Microsoft Office PowerPoint</Application>
  <PresentationFormat>Szélesvásznú</PresentationFormat>
  <Paragraphs>7</Paragraphs>
  <Slides>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Times New Roman</vt:lpstr>
      <vt:lpstr>Office-téma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Wächter Balázs</dc:creator>
  <cp:lastModifiedBy>Fecske-Papp Judit</cp:lastModifiedBy>
  <cp:revision>1</cp:revision>
  <dcterms:created xsi:type="dcterms:W3CDTF">2026-06-29T06:38:50Z</dcterms:created>
  <dcterms:modified xsi:type="dcterms:W3CDTF">2026-06-29T14:46:49Z</dcterms:modified>
</cp:coreProperties>
</file>