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309" r:id="rId6"/>
    <p:sldId id="258" r:id="rId7"/>
    <p:sldId id="266" r:id="rId8"/>
    <p:sldId id="302" r:id="rId9"/>
    <p:sldId id="303" r:id="rId10"/>
    <p:sldId id="304" r:id="rId11"/>
    <p:sldId id="306" r:id="rId12"/>
    <p:sldId id="307" r:id="rId13"/>
    <p:sldId id="308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779011-24F9-23D2-903D-CD9AC097613E}" name="Thuróczy Áron" initials="TÁ" userId="Thuróczy Áron" providerId="None"/>
  <p188:author id="{B615B92D-CA6B-99C1-F525-8CB50E35A514}" name="Inántsy Pap Sándor (MOD MMSz)" initials="IM" userId="S::inantsy.pap.sandor@maltai.onmicrosoft.com::74ece27e-8a27-41a2-9314-d3c702bd1db9" providerId="AD"/>
  <p188:author id="{66B20F56-E262-D553-438D-871605269398}" name="MOD -  300 - 24 (MOD MMSz)" initials="M32(M" userId="S::mod-300-24@maltai.onmicrosoft.com::d3eaeef3-da2c-44f8-b6c3-335b6b70217c" providerId="AD"/>
  <p188:author id="{3E6924BD-E0C0-371A-2DDB-CC1AFBF77ACC}" name="Benkő Edina (MMSz MOD)" initials="BE(M" userId="S::benko.edina@maltai.onmicrosoft.com::1bbff1fa-ae3b-4f9e-b7b1-4957a6e5a7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28876D-F432-4A37-BB0D-F3B73B0A2CA3}" v="2" dt="2026-06-29T14:35:48.2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24" autoAdjust="0"/>
    <p:restoredTop sz="89054" autoAdjust="0"/>
  </p:normalViewPr>
  <p:slideViewPr>
    <p:cSldViewPr>
      <p:cViewPr varScale="1">
        <p:scale>
          <a:sx n="56" d="100"/>
          <a:sy n="56" d="100"/>
        </p:scale>
        <p:origin x="11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cske-Papp Judit" userId="dee57752-5811-4f89-b3d8-91645f6c3d18" providerId="ADAL" clId="{4ACC14E1-11F4-40ED-AAB3-5AE1EC1C267A}"/>
    <pc:docChg chg="custSel addSld modSld sldOrd">
      <pc:chgData name="Fecske-Papp Judit" userId="dee57752-5811-4f89-b3d8-91645f6c3d18" providerId="ADAL" clId="{4ACC14E1-11F4-40ED-AAB3-5AE1EC1C267A}" dt="2026-06-29T14:37:21.938" v="90" actId="14100"/>
      <pc:docMkLst>
        <pc:docMk/>
      </pc:docMkLst>
      <pc:sldChg chg="modSp add mod ord">
        <pc:chgData name="Fecske-Papp Judit" userId="dee57752-5811-4f89-b3d8-91645f6c3d18" providerId="ADAL" clId="{4ACC14E1-11F4-40ED-AAB3-5AE1EC1C267A}" dt="2026-06-29T14:37:21.938" v="90" actId="14100"/>
        <pc:sldMkLst>
          <pc:docMk/>
          <pc:sldMk cId="3075798940" sldId="256"/>
        </pc:sldMkLst>
        <pc:spChg chg="mod">
          <ac:chgData name="Fecske-Papp Judit" userId="dee57752-5811-4f89-b3d8-91645f6c3d18" providerId="ADAL" clId="{4ACC14E1-11F4-40ED-AAB3-5AE1EC1C267A}" dt="2026-06-29T14:37:11.611" v="88" actId="20577"/>
          <ac:spMkLst>
            <pc:docMk/>
            <pc:sldMk cId="3075798940" sldId="256"/>
            <ac:spMk id="7" creationId="{00000000-0000-0000-0000-000000000000}"/>
          </ac:spMkLst>
        </pc:spChg>
        <pc:spChg chg="mod">
          <ac:chgData name="Fecske-Papp Judit" userId="dee57752-5811-4f89-b3d8-91645f6c3d18" providerId="ADAL" clId="{4ACC14E1-11F4-40ED-AAB3-5AE1EC1C267A}" dt="2026-06-29T14:36:38.066" v="81" actId="255"/>
          <ac:spMkLst>
            <pc:docMk/>
            <pc:sldMk cId="3075798940" sldId="256"/>
            <ac:spMk id="11" creationId="{00000000-0000-0000-0000-000000000000}"/>
          </ac:spMkLst>
        </pc:spChg>
        <pc:picChg chg="mod">
          <ac:chgData name="Fecske-Papp Judit" userId="dee57752-5811-4f89-b3d8-91645f6c3d18" providerId="ADAL" clId="{4ACC14E1-11F4-40ED-AAB3-5AE1EC1C267A}" dt="2026-06-29T14:34:47.501" v="12" actId="14100"/>
          <ac:picMkLst>
            <pc:docMk/>
            <pc:sldMk cId="3075798940" sldId="256"/>
            <ac:picMk id="4" creationId="{7E8861B0-877B-1819-1066-0A32F8EEEC5C}"/>
          </ac:picMkLst>
        </pc:picChg>
        <pc:picChg chg="mod">
          <ac:chgData name="Fecske-Papp Judit" userId="dee57752-5811-4f89-b3d8-91645f6c3d18" providerId="ADAL" clId="{4ACC14E1-11F4-40ED-AAB3-5AE1EC1C267A}" dt="2026-06-29T14:37:21.938" v="90" actId="14100"/>
          <ac:picMkLst>
            <pc:docMk/>
            <pc:sldMk cId="3075798940" sldId="256"/>
            <ac:picMk id="6" creationId="{00000000-0000-0000-0000-000000000000}"/>
          </ac:picMkLst>
        </pc:picChg>
      </pc:sldChg>
    </pc:docChg>
  </pc:docChgLst>
  <pc:docChgLst>
    <pc:chgData name="Pánki Noémi" userId="304637b2-6336-42e2-80c2-f9f98681a973" providerId="ADAL" clId="{9C21E815-363B-4543-BA54-E4D92F9476C4}"/>
    <pc:docChg chg="undo redo custSel addSld delSld modSld sldOrd modShowInfo">
      <pc:chgData name="Pánki Noémi" userId="304637b2-6336-42e2-80c2-f9f98681a973" providerId="ADAL" clId="{9C21E815-363B-4543-BA54-E4D92F9476C4}" dt="2026-06-16T06:57:16.088" v="440" actId="2744"/>
      <pc:docMkLst>
        <pc:docMk/>
      </pc:docMkLst>
      <pc:sldChg chg="addSp delSp modSp mod">
        <pc:chgData name="Pánki Noémi" userId="304637b2-6336-42e2-80c2-f9f98681a973" providerId="ADAL" clId="{9C21E815-363B-4543-BA54-E4D92F9476C4}" dt="2026-06-15T06:51:07.597" v="422" actId="20577"/>
        <pc:sldMkLst>
          <pc:docMk/>
          <pc:sldMk cId="1637335993" sldId="258"/>
        </pc:sldMkLst>
        <pc:spChg chg="add mod">
          <ac:chgData name="Pánki Noémi" userId="304637b2-6336-42e2-80c2-f9f98681a973" providerId="ADAL" clId="{9C21E815-363B-4543-BA54-E4D92F9476C4}" dt="2026-06-14T14:39:47.918" v="53" actId="1076"/>
          <ac:spMkLst>
            <pc:docMk/>
            <pc:sldMk cId="1637335993" sldId="258"/>
            <ac:spMk id="5" creationId="{837F8739-11A3-40BB-8AE8-4A54BD9AB368}"/>
          </ac:spMkLst>
        </pc:spChg>
        <pc:spChg chg="add mod">
          <ac:chgData name="Pánki Noémi" userId="304637b2-6336-42e2-80c2-f9f98681a973" providerId="ADAL" clId="{9C21E815-363B-4543-BA54-E4D92F9476C4}" dt="2026-06-15T06:51:07.597" v="422" actId="20577"/>
          <ac:spMkLst>
            <pc:docMk/>
            <pc:sldMk cId="1637335993" sldId="258"/>
            <ac:spMk id="6" creationId="{E5850AC3-1549-41E4-A570-995000888005}"/>
          </ac:spMkLst>
        </pc:spChg>
        <pc:spChg chg="add mod">
          <ac:chgData name="Pánki Noémi" userId="304637b2-6336-42e2-80c2-f9f98681a973" providerId="ADAL" clId="{9C21E815-363B-4543-BA54-E4D92F9476C4}" dt="2026-06-14T15:15:59.123" v="185" actId="113"/>
          <ac:spMkLst>
            <pc:docMk/>
            <pc:sldMk cId="1637335993" sldId="258"/>
            <ac:spMk id="7" creationId="{B97200CC-C9DF-4CB1-94B1-E0C93AD0E973}"/>
          </ac:spMkLst>
        </pc:spChg>
      </pc:sldChg>
      <pc:sldChg chg="addSp delSp modSp mod delCm">
        <pc:chgData name="Pánki Noémi" userId="304637b2-6336-42e2-80c2-f9f98681a973" providerId="ADAL" clId="{9C21E815-363B-4543-BA54-E4D92F9476C4}" dt="2026-06-15T06:45:42.826" v="380" actId="20577"/>
        <pc:sldMkLst>
          <pc:docMk/>
          <pc:sldMk cId="848563191" sldId="266"/>
        </pc:sldMkLst>
        <pc:spChg chg="mod">
          <ac:chgData name="Pánki Noémi" userId="304637b2-6336-42e2-80c2-f9f98681a973" providerId="ADAL" clId="{9C21E815-363B-4543-BA54-E4D92F9476C4}" dt="2026-06-14T14:41:35.853" v="64" actId="255"/>
          <ac:spMkLst>
            <pc:docMk/>
            <pc:sldMk cId="848563191" sldId="266"/>
            <ac:spMk id="2" creationId="{00000000-0000-0000-0000-000000000000}"/>
          </ac:spMkLst>
        </pc:spChg>
        <pc:spChg chg="add mod">
          <ac:chgData name="Pánki Noémi" userId="304637b2-6336-42e2-80c2-f9f98681a973" providerId="ADAL" clId="{9C21E815-363B-4543-BA54-E4D92F9476C4}" dt="2026-06-15T06:45:42.826" v="380" actId="20577"/>
          <ac:spMkLst>
            <pc:docMk/>
            <pc:sldMk cId="848563191" sldId="266"/>
            <ac:spMk id="7" creationId="{40C7F835-29FA-4DFC-8A24-287952FB2B0E}"/>
          </ac:spMkLst>
        </pc:spChg>
      </pc:sldChg>
      <pc:sldChg chg="modSp add mod">
        <pc:chgData name="Pánki Noémi" userId="304637b2-6336-42e2-80c2-f9f98681a973" providerId="ADAL" clId="{9C21E815-363B-4543-BA54-E4D92F9476C4}" dt="2026-06-15T06:46:55.014" v="390" actId="20577"/>
        <pc:sldMkLst>
          <pc:docMk/>
          <pc:sldMk cId="3995223333" sldId="302"/>
        </pc:sldMkLst>
        <pc:spChg chg="mod">
          <ac:chgData name="Pánki Noémi" userId="304637b2-6336-42e2-80c2-f9f98681a973" providerId="ADAL" clId="{9C21E815-363B-4543-BA54-E4D92F9476C4}" dt="2026-06-14T14:42:18.040" v="69" actId="255"/>
          <ac:spMkLst>
            <pc:docMk/>
            <pc:sldMk cId="3995223333" sldId="302"/>
            <ac:spMk id="2" creationId="{00000000-0000-0000-0000-000000000000}"/>
          </ac:spMkLst>
        </pc:spChg>
        <pc:spChg chg="mod">
          <ac:chgData name="Pánki Noémi" userId="304637b2-6336-42e2-80c2-f9f98681a973" providerId="ADAL" clId="{9C21E815-363B-4543-BA54-E4D92F9476C4}" dt="2026-06-15T06:46:55.014" v="390" actId="20577"/>
          <ac:spMkLst>
            <pc:docMk/>
            <pc:sldMk cId="3995223333" sldId="302"/>
            <ac:spMk id="7" creationId="{40C7F835-29FA-4DFC-8A24-287952FB2B0E}"/>
          </ac:spMkLst>
        </pc:spChg>
      </pc:sldChg>
      <pc:sldChg chg="modSp add mod">
        <pc:chgData name="Pánki Noémi" userId="304637b2-6336-42e2-80c2-f9f98681a973" providerId="ADAL" clId="{9C21E815-363B-4543-BA54-E4D92F9476C4}" dt="2026-06-14T14:44:07.777" v="92" actId="255"/>
        <pc:sldMkLst>
          <pc:docMk/>
          <pc:sldMk cId="3221071138" sldId="303"/>
        </pc:sldMkLst>
        <pc:spChg chg="mod">
          <ac:chgData name="Pánki Noémi" userId="304637b2-6336-42e2-80c2-f9f98681a973" providerId="ADAL" clId="{9C21E815-363B-4543-BA54-E4D92F9476C4}" dt="2026-06-14T14:43:39.368" v="89" actId="255"/>
          <ac:spMkLst>
            <pc:docMk/>
            <pc:sldMk cId="3221071138" sldId="303"/>
            <ac:spMk id="2" creationId="{00000000-0000-0000-0000-000000000000}"/>
          </ac:spMkLst>
        </pc:spChg>
        <pc:spChg chg="mod">
          <ac:chgData name="Pánki Noémi" userId="304637b2-6336-42e2-80c2-f9f98681a973" providerId="ADAL" clId="{9C21E815-363B-4543-BA54-E4D92F9476C4}" dt="2026-06-14T14:44:07.777" v="92" actId="255"/>
          <ac:spMkLst>
            <pc:docMk/>
            <pc:sldMk cId="3221071138" sldId="303"/>
            <ac:spMk id="7" creationId="{40C7F835-29FA-4DFC-8A24-287952FB2B0E}"/>
          </ac:spMkLst>
        </pc:spChg>
      </pc:sldChg>
      <pc:sldChg chg="addSp delSp modSp add mod">
        <pc:chgData name="Pánki Noémi" userId="304637b2-6336-42e2-80c2-f9f98681a973" providerId="ADAL" clId="{9C21E815-363B-4543-BA54-E4D92F9476C4}" dt="2026-06-15T06:48:48.585" v="391" actId="20577"/>
        <pc:sldMkLst>
          <pc:docMk/>
          <pc:sldMk cId="3936217881" sldId="304"/>
        </pc:sldMkLst>
        <pc:spChg chg="mod">
          <ac:chgData name="Pánki Noémi" userId="304637b2-6336-42e2-80c2-f9f98681a973" providerId="ADAL" clId="{9C21E815-363B-4543-BA54-E4D92F9476C4}" dt="2026-06-14T14:44:42.649" v="95" actId="255"/>
          <ac:spMkLst>
            <pc:docMk/>
            <pc:sldMk cId="3936217881" sldId="304"/>
            <ac:spMk id="2" creationId="{00000000-0000-0000-0000-000000000000}"/>
          </ac:spMkLst>
        </pc:spChg>
        <pc:spChg chg="add mod">
          <ac:chgData name="Pánki Noémi" userId="304637b2-6336-42e2-80c2-f9f98681a973" providerId="ADAL" clId="{9C21E815-363B-4543-BA54-E4D92F9476C4}" dt="2026-06-14T14:46:02.921" v="105" actId="1076"/>
          <ac:spMkLst>
            <pc:docMk/>
            <pc:sldMk cId="3936217881" sldId="304"/>
            <ac:spMk id="5" creationId="{3F31338A-6145-434E-BC68-EA04FCBC650A}"/>
          </ac:spMkLst>
        </pc:spChg>
        <pc:graphicFrameChg chg="add mod">
          <ac:chgData name="Pánki Noémi" userId="304637b2-6336-42e2-80c2-f9f98681a973" providerId="ADAL" clId="{9C21E815-363B-4543-BA54-E4D92F9476C4}" dt="2026-06-15T06:48:48.585" v="391" actId="20577"/>
          <ac:graphicFrameMkLst>
            <pc:docMk/>
            <pc:sldMk cId="3936217881" sldId="304"/>
            <ac:graphicFrameMk id="6" creationId="{17512FCB-F78F-4131-8BEF-03E0331877EE}"/>
          </ac:graphicFrameMkLst>
        </pc:graphicFrameChg>
      </pc:sldChg>
      <pc:sldChg chg="addSp modSp add del mod">
        <pc:chgData name="Pánki Noémi" userId="304637b2-6336-42e2-80c2-f9f98681a973" providerId="ADAL" clId="{9C21E815-363B-4543-BA54-E4D92F9476C4}" dt="2026-06-14T15:07:07.648" v="168" actId="14100"/>
        <pc:sldMkLst>
          <pc:docMk/>
          <pc:sldMk cId="496085926" sldId="306"/>
        </pc:sldMkLst>
        <pc:spChg chg="mod">
          <ac:chgData name="Pánki Noémi" userId="304637b2-6336-42e2-80c2-f9f98681a973" providerId="ADAL" clId="{9C21E815-363B-4543-BA54-E4D92F9476C4}" dt="2026-06-14T14:48:05.132" v="118" actId="1076"/>
          <ac:spMkLst>
            <pc:docMk/>
            <pc:sldMk cId="496085926" sldId="306"/>
            <ac:spMk id="5" creationId="{3F31338A-6145-434E-BC68-EA04FCBC650A}"/>
          </ac:spMkLst>
        </pc:spChg>
        <pc:graphicFrameChg chg="add mod">
          <ac:chgData name="Pánki Noémi" userId="304637b2-6336-42e2-80c2-f9f98681a973" providerId="ADAL" clId="{9C21E815-363B-4543-BA54-E4D92F9476C4}" dt="2026-06-14T15:07:07.648" v="168" actId="14100"/>
          <ac:graphicFrameMkLst>
            <pc:docMk/>
            <pc:sldMk cId="496085926" sldId="306"/>
            <ac:graphicFrameMk id="4" creationId="{93CA0FB9-95BF-4167-AEC0-CD737519E639}"/>
          </ac:graphicFrameMkLst>
        </pc:graphicFrameChg>
      </pc:sldChg>
      <pc:sldChg chg="addSp modSp add mod">
        <pc:chgData name="Pánki Noémi" userId="304637b2-6336-42e2-80c2-f9f98681a973" providerId="ADAL" clId="{9C21E815-363B-4543-BA54-E4D92F9476C4}" dt="2026-06-14T15:19:08.320" v="195"/>
        <pc:sldMkLst>
          <pc:docMk/>
          <pc:sldMk cId="3240868811" sldId="307"/>
        </pc:sldMkLst>
        <pc:spChg chg="mod">
          <ac:chgData name="Pánki Noémi" userId="304637b2-6336-42e2-80c2-f9f98681a973" providerId="ADAL" clId="{9C21E815-363B-4543-BA54-E4D92F9476C4}" dt="2026-06-14T14:49:21.588" v="126" actId="113"/>
          <ac:spMkLst>
            <pc:docMk/>
            <pc:sldMk cId="3240868811" sldId="307"/>
            <ac:spMk id="5" creationId="{3F31338A-6145-434E-BC68-EA04FCBC650A}"/>
          </ac:spMkLst>
        </pc:spChg>
        <pc:graphicFrameChg chg="add mod">
          <ac:chgData name="Pánki Noémi" userId="304637b2-6336-42e2-80c2-f9f98681a973" providerId="ADAL" clId="{9C21E815-363B-4543-BA54-E4D92F9476C4}" dt="2026-06-14T15:19:08.320" v="195"/>
          <ac:graphicFrameMkLst>
            <pc:docMk/>
            <pc:sldMk cId="3240868811" sldId="307"/>
            <ac:graphicFrameMk id="4" creationId="{6365C576-45C2-4461-A757-88E52D8FC7C7}"/>
          </ac:graphicFrameMkLst>
        </pc:graphicFrameChg>
      </pc:sldChg>
      <pc:sldChg chg="modSp add mod ord">
        <pc:chgData name="Pánki Noémi" userId="304637b2-6336-42e2-80c2-f9f98681a973" providerId="ADAL" clId="{9C21E815-363B-4543-BA54-E4D92F9476C4}" dt="2026-06-16T06:00:52.247" v="439" actId="20577"/>
        <pc:sldMkLst>
          <pc:docMk/>
          <pc:sldMk cId="3672146047" sldId="308"/>
        </pc:sldMkLst>
        <pc:spChg chg="mod">
          <ac:chgData name="Pánki Noémi" userId="304637b2-6336-42e2-80c2-f9f98681a973" providerId="ADAL" clId="{9C21E815-363B-4543-BA54-E4D92F9476C4}" dt="2026-06-14T14:49:54.102" v="130" actId="6549"/>
          <ac:spMkLst>
            <pc:docMk/>
            <pc:sldMk cId="3672146047" sldId="308"/>
            <ac:spMk id="2" creationId="{00000000-0000-0000-0000-000000000000}"/>
          </ac:spMkLst>
        </pc:spChg>
        <pc:spChg chg="mod">
          <ac:chgData name="Pánki Noémi" userId="304637b2-6336-42e2-80c2-f9f98681a973" providerId="ADAL" clId="{9C21E815-363B-4543-BA54-E4D92F9476C4}" dt="2026-06-16T06:00:52.247" v="439" actId="20577"/>
          <ac:spMkLst>
            <pc:docMk/>
            <pc:sldMk cId="3672146047" sldId="308"/>
            <ac:spMk id="7" creationId="{40C7F835-29FA-4DFC-8A24-287952FB2B0E}"/>
          </ac:spMkLst>
        </pc:spChg>
      </pc:sldChg>
      <pc:sldChg chg="addSp delSp modSp new mod">
        <pc:chgData name="Pánki Noémi" userId="304637b2-6336-42e2-80c2-f9f98681a973" providerId="ADAL" clId="{9C21E815-363B-4543-BA54-E4D92F9476C4}" dt="2026-06-14T15:26:37.187" v="343" actId="1076"/>
        <pc:sldMkLst>
          <pc:docMk/>
          <pc:sldMk cId="1713696286" sldId="309"/>
        </pc:sldMkLst>
        <pc:picChg chg="add mod">
          <ac:chgData name="Pánki Noémi" userId="304637b2-6336-42e2-80c2-f9f98681a973" providerId="ADAL" clId="{9C21E815-363B-4543-BA54-E4D92F9476C4}" dt="2026-06-14T15:26:37.187" v="343" actId="1076"/>
          <ac:picMkLst>
            <pc:docMk/>
            <pc:sldMk cId="1713696286" sldId="309"/>
            <ac:picMk id="5" creationId="{7496C31E-C3AD-4842-A330-041EF0D6D7AF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/>
              <a:t>Munkaerőpiaci szolgáltatásban résztvevők aránya (2946 fő)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528-4C5E-92D5-42FBE5AFF7E3}"/>
              </c:ext>
            </c:extLst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528-4C5E-92D5-42FBE5AFF7E3}"/>
              </c:ext>
            </c:extLst>
          </c:dPt>
          <c:dLbls>
            <c:dLbl>
              <c:idx val="0"/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28-4C5E-92D5-42FBE5AFF7E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Munka1!$A$4:$A$5</c:f>
              <c:strCache>
                <c:ptCount val="2"/>
                <c:pt idx="0">
                  <c:v>Dél-Dunántúl (DDR)</c:v>
                </c:pt>
                <c:pt idx="1">
                  <c:v>Egyéb</c:v>
                </c:pt>
              </c:strCache>
            </c:strRef>
          </c:cat>
          <c:val>
            <c:numRef>
              <c:f>Munka1!$B$4:$B$5</c:f>
              <c:numCache>
                <c:formatCode>General</c:formatCode>
                <c:ptCount val="2"/>
                <c:pt idx="0">
                  <c:v>725</c:v>
                </c:pt>
                <c:pt idx="1">
                  <c:v>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528-4C5E-92D5-42FBE5AFF7E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Munka2!$B$1</c:f>
              <c:strCache>
                <c:ptCount val="1"/>
                <c:pt idx="0">
                  <c:v>országosan</c:v>
                </c:pt>
              </c:strCache>
            </c:strRef>
          </c:tx>
          <c:spPr>
            <a:solidFill>
              <a:schemeClr val="accent2">
                <a:shade val="6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Munka2!$A$2:$A$4</c:f>
              <c:strCache>
                <c:ptCount val="3"/>
                <c:pt idx="0">
                  <c:v>Képzésbe bevontak</c:v>
                </c:pt>
                <c:pt idx="1">
                  <c:v>Sikeresen elhelyezettek</c:v>
                </c:pt>
                <c:pt idx="2">
                  <c:v>Tartós foglalkoztatás</c:v>
                </c:pt>
              </c:strCache>
            </c:strRef>
          </c:cat>
          <c:val>
            <c:numRef>
              <c:f>Munka2!$B$2:$B$4</c:f>
              <c:numCache>
                <c:formatCode>General</c:formatCode>
                <c:ptCount val="3"/>
                <c:pt idx="0">
                  <c:v>407</c:v>
                </c:pt>
                <c:pt idx="1">
                  <c:v>637</c:v>
                </c:pt>
                <c:pt idx="2">
                  <c:v>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59-4567-B276-CEBD92B010F3}"/>
            </c:ext>
          </c:extLst>
        </c:ser>
        <c:ser>
          <c:idx val="2"/>
          <c:order val="2"/>
          <c:tx>
            <c:strRef>
              <c:f>Munka2!$D$1</c:f>
              <c:strCache>
                <c:ptCount val="1"/>
                <c:pt idx="0">
                  <c:v>DDR</c:v>
                </c:pt>
              </c:strCache>
            </c:strRef>
          </c:tx>
          <c:spPr>
            <a:solidFill>
              <a:schemeClr val="accent2">
                <a:tint val="65000"/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Munka2!$A$2:$A$4</c:f>
              <c:strCache>
                <c:ptCount val="3"/>
                <c:pt idx="0">
                  <c:v>Képzésbe bevontak</c:v>
                </c:pt>
                <c:pt idx="1">
                  <c:v>Sikeresen elhelyezettek</c:v>
                </c:pt>
                <c:pt idx="2">
                  <c:v>Tartós foglalkoztatás</c:v>
                </c:pt>
              </c:strCache>
            </c:strRef>
          </c:cat>
          <c:val>
            <c:numRef>
              <c:f>Munka2!$D$2:$D$4</c:f>
              <c:numCache>
                <c:formatCode>General</c:formatCode>
                <c:ptCount val="3"/>
                <c:pt idx="0">
                  <c:v>52</c:v>
                </c:pt>
                <c:pt idx="1">
                  <c:v>145</c:v>
                </c:pt>
                <c:pt idx="2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59-4567-B276-CEBD92B010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25"/>
        <c:axId val="590374808"/>
        <c:axId val="59037579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Munka2!$C$1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>
                      <a:alpha val="7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Munka2!$A$2:$A$4</c15:sqref>
                        </c15:formulaRef>
                      </c:ext>
                    </c:extLst>
                    <c:strCache>
                      <c:ptCount val="3"/>
                      <c:pt idx="0">
                        <c:v>Képzésbe bevontak</c:v>
                      </c:pt>
                      <c:pt idx="1">
                        <c:v>Sikeresen elhelyezettek</c:v>
                      </c:pt>
                      <c:pt idx="2">
                        <c:v>Tartós foglalkoztatás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Munka2!$C$2:$C$4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4A59-4567-B276-CEBD92B010F3}"/>
                  </c:ext>
                </c:extLst>
              </c15:ser>
            </c15:filteredBarSeries>
          </c:ext>
        </c:extLst>
      </c:barChart>
      <c:catAx>
        <c:axId val="590374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90375792"/>
        <c:crosses val="autoZero"/>
        <c:auto val="1"/>
        <c:lblAlgn val="ctr"/>
        <c:lblOffset val="100"/>
        <c:noMultiLvlLbl val="0"/>
      </c:catAx>
      <c:valAx>
        <c:axId val="590375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90374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Munka5!$A$2:$A$5</c:f>
              <c:strCache>
                <c:ptCount val="4"/>
                <c:pt idx="0">
                  <c:v>Kisgépkezelő</c:v>
                </c:pt>
                <c:pt idx="1">
                  <c:v>Műszempilla-építő</c:v>
                </c:pt>
                <c:pt idx="2">
                  <c:v>Műkörmös</c:v>
                </c:pt>
                <c:pt idx="3">
                  <c:v>Barber</c:v>
                </c:pt>
              </c:strCache>
            </c:strRef>
          </c:cat>
          <c:val>
            <c:numRef>
              <c:f>Munka5!$B$2:$B$5</c:f>
              <c:numCache>
                <c:formatCode>General</c:formatCode>
                <c:ptCount val="4"/>
                <c:pt idx="0">
                  <c:v>24</c:v>
                </c:pt>
                <c:pt idx="1">
                  <c:v>19</c:v>
                </c:pt>
                <c:pt idx="2">
                  <c:v>18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3D-41D5-BE5F-2A4104CA1C1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27"/>
        <c:overlap val="-48"/>
        <c:axId val="589308344"/>
        <c:axId val="589303096"/>
      </c:barChart>
      <c:catAx>
        <c:axId val="589308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89303096"/>
        <c:crosses val="autoZero"/>
        <c:auto val="1"/>
        <c:lblAlgn val="ctr"/>
        <c:lblOffset val="100"/>
        <c:noMultiLvlLbl val="0"/>
      </c:catAx>
      <c:valAx>
        <c:axId val="589303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89308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FB19B4-63D5-4342-B9C3-36587F6F2643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83D98F-990B-4A60-90AD-905106BEA70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5281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788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3422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0534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8766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4272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351319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3D98F-990B-4A60-90AD-905106BEA709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8942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618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3753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495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5597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093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954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340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979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5282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320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212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A97B6-3B3A-4940-B22C-73C960E54164}" type="datetimeFigureOut">
              <a:rPr lang="hu-HU" smtClean="0"/>
              <a:t>2026. 06. 29.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AC2E0-E759-4EEE-8E5E-216C11EF690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065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Relationship Id="rId5" Type="http://schemas.openxmlformats.org/officeDocument/2006/relationships/chart" Target="../charts/chart1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Relationship Id="rId5" Type="http://schemas.openxmlformats.org/officeDocument/2006/relationships/chart" Target="../charts/chart2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6.xml"/><Relationship Id="rId5" Type="http://schemas.openxmlformats.org/officeDocument/2006/relationships/chart" Target="../charts/chart3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3256"/>
            <a:ext cx="9270224" cy="59747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9552" y="1844824"/>
            <a:ext cx="8280920" cy="2308328"/>
          </a:xfrm>
          <a:prstGeom prst="rect">
            <a:avLst/>
          </a:prstGeom>
          <a:noFill/>
        </p:spPr>
        <p:txBody>
          <a:bodyPr wrap="square" lIns="91445" tIns="45722" rIns="91445" bIns="45722" rtlCol="0">
            <a:spAutoFit/>
          </a:bodyPr>
          <a:lstStyle/>
          <a:p>
            <a:r>
              <a:rPr lang="hu-H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 Munkaerőpiaci fórum</a:t>
            </a:r>
          </a:p>
          <a:p>
            <a:endParaRPr lang="hu-H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Pánki Noémi – mentor,  MMSZE Dél-dunántúli régió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552" y="4383124"/>
            <a:ext cx="4608285" cy="369336"/>
          </a:xfrm>
          <a:prstGeom prst="rect">
            <a:avLst/>
          </a:prstGeom>
          <a:noFill/>
        </p:spPr>
        <p:txBody>
          <a:bodyPr wrap="square" lIns="91445" tIns="45722" rIns="91445" bIns="45722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Budapest, 2026. június 30., kedd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Kép 6">
            <a:extLst>
              <a:ext uri="{FF2B5EF4-FFF2-40B4-BE49-F238E27FC236}">
                <a16:creationId xmlns:a16="http://schemas.microsoft.com/office/drawing/2014/main" id="{434CB5BF-86A9-B9CF-A939-D1161B9CE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1115" y="4728508"/>
            <a:ext cx="469681" cy="542562"/>
          </a:xfrm>
          <a:prstGeom prst="rect">
            <a:avLst/>
          </a:prstGeom>
        </p:spPr>
      </p:pic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7EBBEF6-9AC6-8858-E5E0-641739A0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54390" y="5429710"/>
            <a:ext cx="6139843" cy="368002"/>
          </a:xfrm>
        </p:spPr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a helyi gazdasági kultúra erősítése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7E8861B0-877B-1819-1066-0A32F8EEEC5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-15964"/>
            <a:ext cx="9270224" cy="105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98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endParaRPr lang="hu-HU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0C7F835-29FA-4DFC-8A24-287952FB2B0E}"/>
              </a:ext>
            </a:extLst>
          </p:cNvPr>
          <p:cNvSpPr txBox="1"/>
          <p:nvPr/>
        </p:nvSpPr>
        <p:spPr>
          <a:xfrm>
            <a:off x="1080390" y="1268760"/>
            <a:ext cx="7488832" cy="4702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000" dirty="0">
              <a:effectLst/>
            </a:endParaRPr>
          </a:p>
          <a:p>
            <a:endParaRPr lang="hu-HU" sz="20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Nem statisztikai pontokat javítunk </a:t>
            </a:r>
            <a:r>
              <a:rPr lang="hu-HU" sz="2000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➡️</a:t>
            </a:r>
            <a:r>
              <a:rPr lang="hu-H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Családok jövőjét változtatjuk meg.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siker három alappillére: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1371600" algn="l"/>
              </a:tabLst>
            </a:pPr>
            <a:r>
              <a:rPr lang="hu-HU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ugalmasság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1371600" algn="l"/>
              </a:tabLst>
            </a:pPr>
            <a:r>
              <a:rPr lang="hu-HU" sz="2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Biztos </a:t>
            </a:r>
            <a:r>
              <a:rPr lang="hu-HU" sz="200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háttér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1371600" algn="l"/>
              </a:tabLst>
            </a:pPr>
            <a:r>
              <a:rPr lang="hu-HU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Feltétel nélküli emberség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hu-HU" sz="20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hu-HU" sz="20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„Köszönöm a mentoraimnak a megalkuvást nem ismerő munkát, Önöknek pedig a megtisztelő figyelmet!”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146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Magyar Máltai Szeretetszolgálat">
            <a:extLst>
              <a:ext uri="{FF2B5EF4-FFF2-40B4-BE49-F238E27FC236}">
                <a16:creationId xmlns:a16="http://schemas.microsoft.com/office/drawing/2014/main" id="{7496C31E-C3AD-4842-A330-041EF0D6D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930" y="30624"/>
            <a:ext cx="9304930" cy="682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696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>
            <a:extLst>
              <a:ext uri="{FF2B5EF4-FFF2-40B4-BE49-F238E27FC236}">
                <a16:creationId xmlns:a16="http://schemas.microsoft.com/office/drawing/2014/main" id="{837F8739-11A3-40BB-8AE8-4A54BD9AB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3438128"/>
            <a:ext cx="8229600" cy="1143000"/>
          </a:xfrm>
        </p:spPr>
        <p:txBody>
          <a:bodyPr>
            <a:normAutofit/>
          </a:bodyPr>
          <a:lstStyle/>
          <a:p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Gyakorlati bázis, mintaprojekt és emberi sorsok kísérése</a:t>
            </a:r>
            <a:endParaRPr lang="hu-HU" sz="2400" dirty="0"/>
          </a:p>
        </p:txBody>
      </p:sp>
      <p:sp>
        <p:nvSpPr>
          <p:cNvPr id="6" name="Cím 1">
            <a:extLst>
              <a:ext uri="{FF2B5EF4-FFF2-40B4-BE49-F238E27FC236}">
                <a16:creationId xmlns:a16="http://schemas.microsoft.com/office/drawing/2014/main" id="{E5850AC3-1549-41E4-A570-995000888005}"/>
              </a:ext>
            </a:extLst>
          </p:cNvPr>
          <p:cNvSpPr txBox="1">
            <a:spLocks/>
          </p:cNvSpPr>
          <p:nvPr/>
        </p:nvSpPr>
        <p:spPr>
          <a:xfrm>
            <a:off x="611560" y="21518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200" b="1" dirty="0">
                <a:latin typeface="Arial" panose="020B0604020202020204" pitchFamily="34" charset="0"/>
                <a:ea typeface="Times New Roman" panose="02020603050405020304" pitchFamily="18" charset="0"/>
              </a:rPr>
              <a:t>Munkaerő-piaci mentorhálózat megvalósítása a Dél-Dunántúlon</a:t>
            </a:r>
            <a:endParaRPr lang="hu-HU" sz="3200" b="1" dirty="0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B97200CC-C9DF-4CB1-94B1-E0C93AD0E973}"/>
              </a:ext>
            </a:extLst>
          </p:cNvPr>
          <p:cNvSpPr txBox="1">
            <a:spLocks/>
          </p:cNvSpPr>
          <p:nvPr/>
        </p:nvSpPr>
        <p:spPr>
          <a:xfrm>
            <a:off x="755576" y="472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hu-H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Pánki Noémi </a:t>
            </a:r>
          </a:p>
          <a:p>
            <a:pPr algn="r"/>
            <a:r>
              <a:rPr lang="hu-H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foglalkoztatási koordinátor</a:t>
            </a:r>
          </a:p>
          <a:p>
            <a:pPr algn="r"/>
            <a:r>
              <a:rPr lang="hu-HU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Magyar Máltai Szeretetszolgálat – Dél-Dunántúli Régió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37335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dél-dunántúli paradoxon</a:t>
            </a:r>
            <a:endParaRPr lang="hu-HU" sz="2800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0C7F835-29FA-4DFC-8A24-287952FB2B0E}"/>
              </a:ext>
            </a:extLst>
          </p:cNvPr>
          <p:cNvSpPr txBox="1"/>
          <p:nvPr/>
        </p:nvSpPr>
        <p:spPr>
          <a:xfrm>
            <a:off x="1080390" y="1268760"/>
            <a:ext cx="7488832" cy="4769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valóság: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Zsákfalvak, elszigeteltség, tömegközlekedési akadályok.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Vajszló: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hu-HU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Települési oldal: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Generációs kilátástalanság, tartós munkanélküliség.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hu-HU" sz="24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Munkáltatói oldal: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Fojtogató munkaerőhiány.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megoldás: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Személyes jelenlét, mély beágyazottság és egy összekötő híd (Mentorhálózat).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hu-HU" sz="1600" kern="150" dirty="0">
              <a:effectLst/>
              <a:latin typeface="+mj-lt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563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Az elindulás és a partnerség (2021 december)</a:t>
            </a:r>
            <a:endParaRPr lang="hu-HU" sz="2800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0C7F835-29FA-4DFC-8A24-287952FB2B0E}"/>
              </a:ext>
            </a:extLst>
          </p:cNvPr>
          <p:cNvSpPr txBox="1"/>
          <p:nvPr/>
        </p:nvSpPr>
        <p:spPr>
          <a:xfrm>
            <a:off x="827584" y="1223460"/>
            <a:ext cx="7488832" cy="441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4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Kezdetek: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Modellprogram 2 mentorral, folyamatosan változó dokumentáció.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Összefogás: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Az egyik első mentor a Katolikus Karitász településein kezdte meg a szolgálatát.</a:t>
            </a: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Háttértámogatás:</a:t>
            </a:r>
            <a:r>
              <a:rPr lang="hu-HU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Központi segítség a bürokrácia kezelésében.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400" b="1" dirty="0">
                <a:latin typeface="Arial" panose="020B0604020202020204" pitchFamily="34" charset="0"/>
                <a:ea typeface="Times New Roman" panose="02020603050405020304" pitchFamily="18" charset="0"/>
              </a:rPr>
              <a:t>Koordináció:</a:t>
            </a:r>
            <a:r>
              <a:rPr lang="hu-HU" sz="2400" dirty="0">
                <a:latin typeface="Arial" panose="020B0604020202020204" pitchFamily="34" charset="0"/>
                <a:ea typeface="Times New Roman" panose="02020603050405020304" pitchFamily="18" charset="0"/>
              </a:rPr>
              <a:t> Biztonsági kapocs a szakmai vezetés és a helyi terepmunka között</a:t>
            </a:r>
            <a:endParaRPr lang="hu-HU" sz="2400" kern="150" dirty="0">
              <a:latin typeface="+mj-lt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hu-H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2233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Láthatatlan alapozás és a mindennapok küzdelmei</a:t>
            </a:r>
            <a:endParaRPr lang="hu-HU" dirty="0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40C7F835-29FA-4DFC-8A24-287952FB2B0E}"/>
              </a:ext>
            </a:extLst>
          </p:cNvPr>
          <p:cNvSpPr txBox="1"/>
          <p:nvPr/>
        </p:nvSpPr>
        <p:spPr>
          <a:xfrm>
            <a:off x="1080390" y="1268760"/>
            <a:ext cx="7488832" cy="4910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Bizalomépítés:</a:t>
            </a: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Faluról falura járás, kopogtatás, rejtett problémák felmérése.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mentorok eszköztára:</a:t>
            </a: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Saját kapcsolati tőke, gyárlátogatások, buszos utazások, helyi toborzások.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talpon maradás </a:t>
            </a:r>
            <a:r>
              <a:rPr lang="hu-HU" sz="2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záloga</a:t>
            </a: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(Tolna megye, </a:t>
            </a:r>
            <a:r>
              <a:rPr lang="hu-HU" sz="2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Interplus</a:t>
            </a: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Kft.):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Munkahelyi mentorálás, konfliktuskezelés.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Nyers valóság: Volt, hogy csak egy kiló kenyér és zsír kellett az elinduláshoz.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hu-HU" sz="2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csapat:</a:t>
            </a: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Összesen 8 (egyszerre </a:t>
            </a:r>
            <a:r>
              <a:rPr lang="hu-HU" sz="2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hu-HU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4) mentor egy egész régióra.</a:t>
            </a:r>
            <a:endParaRPr lang="hu-H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071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Dél-Dunántúl súlya az országos elérésben</a:t>
            </a:r>
            <a:endParaRPr lang="hu-HU" sz="28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F31338A-6145-434E-BC68-EA04FCBC650A}"/>
              </a:ext>
            </a:extLst>
          </p:cNvPr>
          <p:cNvSpPr txBox="1"/>
          <p:nvPr/>
        </p:nvSpPr>
        <p:spPr>
          <a:xfrm>
            <a:off x="827584" y="638792"/>
            <a:ext cx="7488832" cy="1422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800" dirty="0">
              <a:effectLst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hu-H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Munkaerőpiaci szolgáltatásban (MEP) résztvevők aránya</a:t>
            </a:r>
            <a:endParaRPr lang="hu-H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7512FCB-F78F-4131-8BEF-03E0331877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9653485"/>
              </p:ext>
            </p:extLst>
          </p:nvPr>
        </p:nvGraphicFramePr>
        <p:xfrm>
          <a:off x="1259632" y="2271348"/>
          <a:ext cx="6696744" cy="4181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36217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Dél-Dunántúl súlya az országos elérésben</a:t>
            </a:r>
            <a:endParaRPr lang="hu-HU" sz="28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F31338A-6145-434E-BC68-EA04FCBC650A}"/>
              </a:ext>
            </a:extLst>
          </p:cNvPr>
          <p:cNvSpPr txBox="1"/>
          <p:nvPr/>
        </p:nvSpPr>
        <p:spPr>
          <a:xfrm>
            <a:off x="1331640" y="428292"/>
            <a:ext cx="7488832" cy="1668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400" dirty="0">
              <a:effectLst/>
            </a:endParaRPr>
          </a:p>
          <a:p>
            <a:pPr>
              <a:lnSpc>
                <a:spcPct val="107000"/>
              </a:lnSpc>
              <a:spcBef>
                <a:spcPts val="2400"/>
              </a:spcBef>
              <a:spcAft>
                <a:spcPts val="2400"/>
              </a:spcAft>
            </a:pPr>
            <a:r>
              <a:rPr lang="hu-H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Képzési és elhelyezkedési sikereink (2026. március 31.)</a:t>
            </a:r>
            <a:endParaRPr lang="hu-H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3CA0FB9-95BF-4167-AEC0-CD737519E6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8616518"/>
              </p:ext>
            </p:extLst>
          </p:nvPr>
        </p:nvGraphicFramePr>
        <p:xfrm>
          <a:off x="1309758" y="2348880"/>
          <a:ext cx="722268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96085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 txBox="1">
            <a:spLocks/>
          </p:cNvSpPr>
          <p:nvPr/>
        </p:nvSpPr>
        <p:spPr>
          <a:xfrm>
            <a:off x="457200" y="274638"/>
            <a:ext cx="8229600" cy="1536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hu-HU"/>
            </a:defPPr>
            <a:lvl1pPr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defRPr>
            </a:lvl1pPr>
          </a:lstStyle>
          <a:p>
            <a:pPr algn="ctr"/>
            <a:r>
              <a:rPr lang="hu-HU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Dél-Dunántúl súlya az országos elérésben</a:t>
            </a:r>
            <a:endParaRPr lang="hu-HU" sz="28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F31338A-6145-434E-BC68-EA04FCBC650A}"/>
              </a:ext>
            </a:extLst>
          </p:cNvPr>
          <p:cNvSpPr txBox="1"/>
          <p:nvPr/>
        </p:nvSpPr>
        <p:spPr>
          <a:xfrm>
            <a:off x="1331640" y="428292"/>
            <a:ext cx="7488832" cy="1658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u-HU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Bef>
                <a:spcPts val="2400"/>
              </a:spcBef>
              <a:spcAft>
                <a:spcPts val="2400"/>
              </a:spcAft>
            </a:pPr>
            <a:r>
              <a:rPr lang="hu-HU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Kézzelfogható szakmák a legnehezebb helyzetben lévőknek</a:t>
            </a:r>
            <a:endParaRPr lang="hu-HU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365C576-45C2-4461-A757-88E52D8FC7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95750"/>
              </p:ext>
            </p:extLst>
          </p:nvPr>
        </p:nvGraphicFramePr>
        <p:xfrm>
          <a:off x="1331640" y="2564904"/>
          <a:ext cx="735516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408688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7047B679F251EA47822B50964860E9E6" ma:contentTypeVersion="2" ma:contentTypeDescription="Új dokumentum létrehozása." ma:contentTypeScope="" ma:versionID="b4bccce7d11dc4ed672fa1b0b7c7c5ab">
  <xsd:schema xmlns:xsd="http://www.w3.org/2001/XMLSchema" xmlns:xs="http://www.w3.org/2001/XMLSchema" xmlns:p="http://schemas.microsoft.com/office/2006/metadata/properties" xmlns:ns2="8914332c-f416-46e6-9ea7-ce7270ad3c24" targetNamespace="http://schemas.microsoft.com/office/2006/metadata/properties" ma:root="true" ma:fieldsID="dcae9dd56ec28bbad27a63684b166820" ns2:_="">
    <xsd:import namespace="8914332c-f416-46e6-9ea7-ce7270ad3c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14332c-f416-46e6-9ea7-ce7270ad3c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740839E-BE5E-4ECF-B01D-E987E8D8F7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54B750-33EA-4908-B105-9A62FFFBC6D8}">
  <ds:schemaRefs>
    <ds:schemaRef ds:uri="8914332c-f416-46e6-9ea7-ce7270ad3c2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C62249B-78BA-4942-8F7B-AEE6E705A3E9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8914332c-f416-46e6-9ea7-ce7270ad3c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4367</TotalTime>
  <Words>332</Words>
  <Application>Microsoft Office PowerPoint</Application>
  <PresentationFormat>Diavetítés a képernyőre (4:3 oldalarány)</PresentationFormat>
  <Paragraphs>59</Paragraphs>
  <Slides>10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Segoe UI Emoji</vt:lpstr>
      <vt:lpstr>Times New Roman</vt:lpstr>
      <vt:lpstr>Wingdings</vt:lpstr>
      <vt:lpstr>Office-téma</vt:lpstr>
      <vt:lpstr>PowerPoint-bemutató</vt:lpstr>
      <vt:lpstr>PowerPoint-bemutató</vt:lpstr>
      <vt:lpstr>Gyakorlati bázis, mintaprojekt és emberi sorsok kísérése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Windows-felhasználó</dc:creator>
  <cp:lastModifiedBy>Fecske-Papp Judit</cp:lastModifiedBy>
  <cp:revision>516</cp:revision>
  <dcterms:created xsi:type="dcterms:W3CDTF">2020-01-06T20:49:01Z</dcterms:created>
  <dcterms:modified xsi:type="dcterms:W3CDTF">2026-06-29T14:37:30Z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0x0101007047B679F251EA47822B50964860E9E6</vt:lpwstr>
  </property>
</Properties>
</file>