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EB65D-819A-4FD0-80F6-939DF6E38756}" type="datetimeFigureOut">
              <a:rPr lang="hu-HU" smtClean="0"/>
              <a:t>2026. 06. 10.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F53A8-A0DC-4435-9716-EB3629C613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417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F53A8-A0DC-4435-9716-EB3629C6138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672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EBFF837-D17A-8070-AE83-41A0B8FD5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5"/>
            <a:ext cx="16256000" cy="90660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</Words>
  <Application>Microsoft Office PowerPoint</Application>
  <PresentationFormat>Egyéni</PresentationFormat>
  <Paragraphs>1</Paragraphs>
  <Slides>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Aptos</vt:lpstr>
      <vt:lpstr>Arial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Fecske-Papp Judit</cp:lastModifiedBy>
  <cp:revision>2</cp:revision>
  <dcterms:created xsi:type="dcterms:W3CDTF">2006-08-16T00:00:00Z</dcterms:created>
  <dcterms:modified xsi:type="dcterms:W3CDTF">2026-06-10T11:42:00Z</dcterms:modified>
</cp:coreProperties>
</file>