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3B101-AE4E-415F-9BE3-C879B14411D9}" v="112" dt="2026-05-27T09:41:01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undo custSel addSld delSld modSld sldOrd">
      <pc:chgData name="Fecske-Papp Judit" userId="dee57752-5811-4f89-b3d8-91645f6c3d18" providerId="ADAL" clId="{4ACC14E1-11F4-40ED-AAB3-5AE1EC1C267A}" dt="2026-05-27T09:41:01.753" v="1178" actId="2711"/>
      <pc:docMkLst>
        <pc:docMk/>
      </pc:docMkLst>
      <pc:sldChg chg="modSp del mod">
        <pc:chgData name="Fecske-Papp Judit" userId="dee57752-5811-4f89-b3d8-91645f6c3d18" providerId="ADAL" clId="{4ACC14E1-11F4-40ED-AAB3-5AE1EC1C267A}" dt="2026-05-27T08:37:29.328" v="6" actId="2696"/>
        <pc:sldMkLst>
          <pc:docMk/>
          <pc:sldMk cId="4266748471" sldId="256"/>
        </pc:sldMkLst>
        <pc:spChg chg="mod">
          <ac:chgData name="Fecske-Papp Judit" userId="dee57752-5811-4f89-b3d8-91645f6c3d18" providerId="ADAL" clId="{4ACC14E1-11F4-40ED-AAB3-5AE1EC1C267A}" dt="2026-05-27T08:28:09.122" v="2" actId="20577"/>
          <ac:spMkLst>
            <pc:docMk/>
            <pc:sldMk cId="4266748471" sldId="256"/>
            <ac:spMk id="3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7T08:39:07.961" v="42" actId="20577"/>
        <pc:sldMkLst>
          <pc:docMk/>
          <pc:sldMk cId="2522071400" sldId="257"/>
        </pc:sldMkLst>
        <pc:graphicFrameChg chg="mod modGraphic">
          <ac:chgData name="Fecske-Papp Judit" userId="dee57752-5811-4f89-b3d8-91645f6c3d18" providerId="ADAL" clId="{4ACC14E1-11F4-40ED-AAB3-5AE1EC1C267A}" dt="2026-05-27T08:39:07.961" v="42" actId="20577"/>
          <ac:graphicFrameMkLst>
            <pc:docMk/>
            <pc:sldMk cId="2522071400" sldId="257"/>
            <ac:graphicFrameMk id="18" creationId="{DA1615D9-C1F6-398F-14A3-F26DE852A4D6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7T09:21:44.078" v="936" actId="20577"/>
        <pc:sldMkLst>
          <pc:docMk/>
          <pc:sldMk cId="796119768" sldId="258"/>
        </pc:sldMkLst>
        <pc:spChg chg="mod">
          <ac:chgData name="Fecske-Papp Judit" userId="dee57752-5811-4f89-b3d8-91645f6c3d18" providerId="ADAL" clId="{4ACC14E1-11F4-40ED-AAB3-5AE1EC1C267A}" dt="2026-05-27T08:39:53.657" v="44" actId="2711"/>
          <ac:spMkLst>
            <pc:docMk/>
            <pc:sldMk cId="796119768" sldId="258"/>
            <ac:spMk id="2" creationId="{3AF8E7E5-E168-A87A-A377-91B4471FC294}"/>
          </ac:spMkLst>
        </pc:spChg>
        <pc:graphicFrameChg chg="mod modGraphic">
          <ac:chgData name="Fecske-Papp Judit" userId="dee57752-5811-4f89-b3d8-91645f6c3d18" providerId="ADAL" clId="{4ACC14E1-11F4-40ED-AAB3-5AE1EC1C267A}" dt="2026-05-27T09:21:44.078" v="936" actId="20577"/>
          <ac:graphicFrameMkLst>
            <pc:docMk/>
            <pc:sldMk cId="796119768" sldId="258"/>
            <ac:graphicFrameMk id="13" creationId="{9AAD19D2-5536-EAB6-2DA0-F63BD208EB8A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7T08:41:12.638" v="53" actId="2711"/>
        <pc:sldMkLst>
          <pc:docMk/>
          <pc:sldMk cId="4161197296" sldId="259"/>
        </pc:sldMkLst>
        <pc:spChg chg="mod">
          <ac:chgData name="Fecske-Papp Judit" userId="dee57752-5811-4f89-b3d8-91645f6c3d18" providerId="ADAL" clId="{4ACC14E1-11F4-40ED-AAB3-5AE1EC1C267A}" dt="2026-05-27T08:41:12.638" v="53" actId="2711"/>
          <ac:spMkLst>
            <pc:docMk/>
            <pc:sldMk cId="4161197296" sldId="259"/>
            <ac:spMk id="3" creationId="{10657AC1-73B0-C92D-93AB-EFD509992076}"/>
          </ac:spMkLst>
        </pc:spChg>
      </pc:sldChg>
      <pc:sldChg chg="modSp mod">
        <pc:chgData name="Fecske-Papp Judit" userId="dee57752-5811-4f89-b3d8-91645f6c3d18" providerId="ADAL" clId="{4ACC14E1-11F4-40ED-AAB3-5AE1EC1C267A}" dt="2026-05-27T09:23:26.624" v="937" actId="20577"/>
        <pc:sldMkLst>
          <pc:docMk/>
          <pc:sldMk cId="1924580411" sldId="260"/>
        </pc:sldMkLst>
        <pc:spChg chg="mod">
          <ac:chgData name="Fecske-Papp Judit" userId="dee57752-5811-4f89-b3d8-91645f6c3d18" providerId="ADAL" clId="{4ACC14E1-11F4-40ED-AAB3-5AE1EC1C267A}" dt="2026-05-27T09:23:26.624" v="937" actId="20577"/>
          <ac:spMkLst>
            <pc:docMk/>
            <pc:sldMk cId="1924580411" sldId="260"/>
            <ac:spMk id="3" creationId="{79F47C78-1195-38DF-59E4-684B55E73064}"/>
          </ac:spMkLst>
        </pc:spChg>
      </pc:sldChg>
      <pc:sldChg chg="modSp mod">
        <pc:chgData name="Fecske-Papp Judit" userId="dee57752-5811-4f89-b3d8-91645f6c3d18" providerId="ADAL" clId="{4ACC14E1-11F4-40ED-AAB3-5AE1EC1C267A}" dt="2026-05-27T08:43:16.504" v="99" actId="20577"/>
        <pc:sldMkLst>
          <pc:docMk/>
          <pc:sldMk cId="4215216199" sldId="261"/>
        </pc:sldMkLst>
        <pc:spChg chg="mod">
          <ac:chgData name="Fecske-Papp Judit" userId="dee57752-5811-4f89-b3d8-91645f6c3d18" providerId="ADAL" clId="{4ACC14E1-11F4-40ED-AAB3-5AE1EC1C267A}" dt="2026-05-27T08:43:16.504" v="99" actId="20577"/>
          <ac:spMkLst>
            <pc:docMk/>
            <pc:sldMk cId="4215216199" sldId="261"/>
            <ac:spMk id="3" creationId="{5C281A86-66E8-5652-FC07-EC4A85FF020F}"/>
          </ac:spMkLst>
        </pc:spChg>
      </pc:sldChg>
      <pc:sldChg chg="modSp mod">
        <pc:chgData name="Fecske-Papp Judit" userId="dee57752-5811-4f89-b3d8-91645f6c3d18" providerId="ADAL" clId="{4ACC14E1-11F4-40ED-AAB3-5AE1EC1C267A}" dt="2026-05-27T08:43:35.515" v="100" actId="2711"/>
        <pc:sldMkLst>
          <pc:docMk/>
          <pc:sldMk cId="2098849487" sldId="262"/>
        </pc:sldMkLst>
        <pc:spChg chg="mod">
          <ac:chgData name="Fecske-Papp Judit" userId="dee57752-5811-4f89-b3d8-91645f6c3d18" providerId="ADAL" clId="{4ACC14E1-11F4-40ED-AAB3-5AE1EC1C267A}" dt="2026-05-27T08:43:35.515" v="100" actId="2711"/>
          <ac:spMkLst>
            <pc:docMk/>
            <pc:sldMk cId="2098849487" sldId="262"/>
            <ac:spMk id="3" creationId="{D3AEF232-73C2-A098-E379-9FB922A2047C}"/>
          </ac:spMkLst>
        </pc:spChg>
      </pc:sldChg>
      <pc:sldChg chg="modSp mod">
        <pc:chgData name="Fecske-Papp Judit" userId="dee57752-5811-4f89-b3d8-91645f6c3d18" providerId="ADAL" clId="{4ACC14E1-11F4-40ED-AAB3-5AE1EC1C267A}" dt="2026-05-27T08:43:49.379" v="101" actId="2711"/>
        <pc:sldMkLst>
          <pc:docMk/>
          <pc:sldMk cId="243660575" sldId="263"/>
        </pc:sldMkLst>
        <pc:spChg chg="mod">
          <ac:chgData name="Fecske-Papp Judit" userId="dee57752-5811-4f89-b3d8-91645f6c3d18" providerId="ADAL" clId="{4ACC14E1-11F4-40ED-AAB3-5AE1EC1C267A}" dt="2026-05-27T08:43:49.379" v="101" actId="2711"/>
          <ac:spMkLst>
            <pc:docMk/>
            <pc:sldMk cId="243660575" sldId="263"/>
            <ac:spMk id="3" creationId="{1DF9121A-82B9-085C-25B3-EA41D4A33251}"/>
          </ac:spMkLst>
        </pc:spChg>
      </pc:sldChg>
      <pc:sldChg chg="modSp mod">
        <pc:chgData name="Fecske-Papp Judit" userId="dee57752-5811-4f89-b3d8-91645f6c3d18" providerId="ADAL" clId="{4ACC14E1-11F4-40ED-AAB3-5AE1EC1C267A}" dt="2026-05-27T08:45:16.712" v="108" actId="20577"/>
        <pc:sldMkLst>
          <pc:docMk/>
          <pc:sldMk cId="3601834145" sldId="264"/>
        </pc:sldMkLst>
        <pc:spChg chg="mod">
          <ac:chgData name="Fecske-Papp Judit" userId="dee57752-5811-4f89-b3d8-91645f6c3d18" providerId="ADAL" clId="{4ACC14E1-11F4-40ED-AAB3-5AE1EC1C267A}" dt="2026-05-27T08:45:16.712" v="108" actId="20577"/>
          <ac:spMkLst>
            <pc:docMk/>
            <pc:sldMk cId="3601834145" sldId="264"/>
            <ac:spMk id="3" creationId="{D309F2C0-40E7-CFCE-DE2D-26ACA57B3B95}"/>
          </ac:spMkLst>
        </pc:spChg>
      </pc:sldChg>
      <pc:sldChg chg="modSp mod">
        <pc:chgData name="Fecske-Papp Judit" userId="dee57752-5811-4f89-b3d8-91645f6c3d18" providerId="ADAL" clId="{4ACC14E1-11F4-40ED-AAB3-5AE1EC1C267A}" dt="2026-05-27T09:28:33.754" v="1027" actId="20577"/>
        <pc:sldMkLst>
          <pc:docMk/>
          <pc:sldMk cId="2223217460" sldId="265"/>
        </pc:sldMkLst>
        <pc:spChg chg="mod">
          <ac:chgData name="Fecske-Papp Judit" userId="dee57752-5811-4f89-b3d8-91645f6c3d18" providerId="ADAL" clId="{4ACC14E1-11F4-40ED-AAB3-5AE1EC1C267A}" dt="2026-05-27T08:46:21.038" v="114" actId="2711"/>
          <ac:spMkLst>
            <pc:docMk/>
            <pc:sldMk cId="2223217460" sldId="265"/>
            <ac:spMk id="2" creationId="{4CC3FCA5-C192-2F1C-78ED-07B73FAFEAD2}"/>
          </ac:spMkLst>
        </pc:spChg>
        <pc:spChg chg="mod">
          <ac:chgData name="Fecske-Papp Judit" userId="dee57752-5811-4f89-b3d8-91645f6c3d18" providerId="ADAL" clId="{4ACC14E1-11F4-40ED-AAB3-5AE1EC1C267A}" dt="2026-05-27T09:28:33.754" v="1027" actId="20577"/>
          <ac:spMkLst>
            <pc:docMk/>
            <pc:sldMk cId="2223217460" sldId="265"/>
            <ac:spMk id="3" creationId="{CA23186B-2BB9-74C1-14B8-708463B2BE20}"/>
          </ac:spMkLst>
        </pc:spChg>
      </pc:sldChg>
      <pc:sldChg chg="modSp mod">
        <pc:chgData name="Fecske-Papp Judit" userId="dee57752-5811-4f89-b3d8-91645f6c3d18" providerId="ADAL" clId="{4ACC14E1-11F4-40ED-AAB3-5AE1EC1C267A}" dt="2026-05-27T09:27:51.262" v="1026" actId="14100"/>
        <pc:sldMkLst>
          <pc:docMk/>
          <pc:sldMk cId="2074500058" sldId="266"/>
        </pc:sldMkLst>
        <pc:spChg chg="mod">
          <ac:chgData name="Fecske-Papp Judit" userId="dee57752-5811-4f89-b3d8-91645f6c3d18" providerId="ADAL" clId="{4ACC14E1-11F4-40ED-AAB3-5AE1EC1C267A}" dt="2026-05-27T08:46:05.165" v="112" actId="113"/>
          <ac:spMkLst>
            <pc:docMk/>
            <pc:sldMk cId="2074500058" sldId="266"/>
            <ac:spMk id="2" creationId="{087636E4-00D5-BDE0-9BCD-C1AC65D668FA}"/>
          </ac:spMkLst>
        </pc:spChg>
        <pc:spChg chg="mod">
          <ac:chgData name="Fecske-Papp Judit" userId="dee57752-5811-4f89-b3d8-91645f6c3d18" providerId="ADAL" clId="{4ACC14E1-11F4-40ED-AAB3-5AE1EC1C267A}" dt="2026-05-27T09:27:51.262" v="1026" actId="14100"/>
          <ac:spMkLst>
            <pc:docMk/>
            <pc:sldMk cId="2074500058" sldId="266"/>
            <ac:spMk id="3" creationId="{ACFCF709-3FC0-0752-C953-C126DC39717C}"/>
          </ac:spMkLst>
        </pc:spChg>
      </pc:sldChg>
      <pc:sldChg chg="modSp mod">
        <pc:chgData name="Fecske-Papp Judit" userId="dee57752-5811-4f89-b3d8-91645f6c3d18" providerId="ADAL" clId="{4ACC14E1-11F4-40ED-AAB3-5AE1EC1C267A}" dt="2026-05-27T09:29:46.813" v="1056" actId="20577"/>
        <pc:sldMkLst>
          <pc:docMk/>
          <pc:sldMk cId="775316964" sldId="267"/>
        </pc:sldMkLst>
        <pc:spChg chg="mod">
          <ac:chgData name="Fecske-Papp Judit" userId="dee57752-5811-4f89-b3d8-91645f6c3d18" providerId="ADAL" clId="{4ACC14E1-11F4-40ED-AAB3-5AE1EC1C267A}" dt="2026-05-27T08:48:31.329" v="145" actId="113"/>
          <ac:spMkLst>
            <pc:docMk/>
            <pc:sldMk cId="775316964" sldId="267"/>
            <ac:spMk id="2" creationId="{9BFED7DD-387F-B91A-9A68-21A1F807623E}"/>
          </ac:spMkLst>
        </pc:spChg>
        <pc:spChg chg="mod">
          <ac:chgData name="Fecske-Papp Judit" userId="dee57752-5811-4f89-b3d8-91645f6c3d18" providerId="ADAL" clId="{4ACC14E1-11F4-40ED-AAB3-5AE1EC1C267A}" dt="2026-05-27T09:29:46.813" v="1056" actId="20577"/>
          <ac:spMkLst>
            <pc:docMk/>
            <pc:sldMk cId="775316964" sldId="267"/>
            <ac:spMk id="3" creationId="{6DA430DC-11D5-D202-D8AC-4AB77BF1186D}"/>
          </ac:spMkLst>
        </pc:spChg>
      </pc:sldChg>
      <pc:sldChg chg="modSp mod">
        <pc:chgData name="Fecske-Papp Judit" userId="dee57752-5811-4f89-b3d8-91645f6c3d18" providerId="ADAL" clId="{4ACC14E1-11F4-40ED-AAB3-5AE1EC1C267A}" dt="2026-05-27T08:49:44.175" v="165" actId="20577"/>
        <pc:sldMkLst>
          <pc:docMk/>
          <pc:sldMk cId="2409670872" sldId="268"/>
        </pc:sldMkLst>
        <pc:spChg chg="mod">
          <ac:chgData name="Fecske-Papp Judit" userId="dee57752-5811-4f89-b3d8-91645f6c3d18" providerId="ADAL" clId="{4ACC14E1-11F4-40ED-AAB3-5AE1EC1C267A}" dt="2026-05-27T08:48:42.606" v="146" actId="2711"/>
          <ac:spMkLst>
            <pc:docMk/>
            <pc:sldMk cId="2409670872" sldId="268"/>
            <ac:spMk id="2" creationId="{EFAE8B80-ECD5-79A7-6816-A483E5264520}"/>
          </ac:spMkLst>
        </pc:spChg>
        <pc:graphicFrameChg chg="mod modGraphic">
          <ac:chgData name="Fecske-Papp Judit" userId="dee57752-5811-4f89-b3d8-91645f6c3d18" providerId="ADAL" clId="{4ACC14E1-11F4-40ED-AAB3-5AE1EC1C267A}" dt="2026-05-27T08:49:44.175" v="165" actId="20577"/>
          <ac:graphicFrameMkLst>
            <pc:docMk/>
            <pc:sldMk cId="2409670872" sldId="268"/>
            <ac:graphicFrameMk id="16" creationId="{DA21DAF3-70E6-5C89-660D-9D29AC1DA68C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7T09:30:36.853" v="1059" actId="20577"/>
        <pc:sldMkLst>
          <pc:docMk/>
          <pc:sldMk cId="1071135382" sldId="269"/>
        </pc:sldMkLst>
        <pc:spChg chg="mod">
          <ac:chgData name="Fecske-Papp Judit" userId="dee57752-5811-4f89-b3d8-91645f6c3d18" providerId="ADAL" clId="{4ACC14E1-11F4-40ED-AAB3-5AE1EC1C267A}" dt="2026-05-27T08:49:58.123" v="166" actId="2711"/>
          <ac:spMkLst>
            <pc:docMk/>
            <pc:sldMk cId="1071135382" sldId="269"/>
            <ac:spMk id="2" creationId="{8B3869DA-1696-6E21-5600-DDDAF290D5C9}"/>
          </ac:spMkLst>
        </pc:spChg>
        <pc:graphicFrameChg chg="mod modGraphic">
          <ac:chgData name="Fecske-Papp Judit" userId="dee57752-5811-4f89-b3d8-91645f6c3d18" providerId="ADAL" clId="{4ACC14E1-11F4-40ED-AAB3-5AE1EC1C267A}" dt="2026-05-27T09:30:36.853" v="1059" actId="20577"/>
          <ac:graphicFrameMkLst>
            <pc:docMk/>
            <pc:sldMk cId="1071135382" sldId="269"/>
            <ac:graphicFrameMk id="5" creationId="{895C2DA0-6DBB-7846-C545-953BAE46133C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7T08:40:57.118" v="52" actId="20577"/>
        <pc:sldMkLst>
          <pc:docMk/>
          <pc:sldMk cId="3265084211" sldId="271"/>
        </pc:sldMkLst>
        <pc:spChg chg="mod">
          <ac:chgData name="Fecske-Papp Judit" userId="dee57752-5811-4f89-b3d8-91645f6c3d18" providerId="ADAL" clId="{4ACC14E1-11F4-40ED-AAB3-5AE1EC1C267A}" dt="2026-05-27T08:40:57.118" v="52" actId="20577"/>
          <ac:spMkLst>
            <pc:docMk/>
            <pc:sldMk cId="3265084211" sldId="271"/>
            <ac:spMk id="3" creationId="{278B65E7-906D-0B08-BBF2-6C505F1377B5}"/>
          </ac:spMkLst>
        </pc:spChg>
      </pc:sldChg>
      <pc:sldChg chg="modSp mod">
        <pc:chgData name="Fecske-Papp Judit" userId="dee57752-5811-4f89-b3d8-91645f6c3d18" providerId="ADAL" clId="{4ACC14E1-11F4-40ED-AAB3-5AE1EC1C267A}" dt="2026-05-27T08:55:46.322" v="306" actId="2711"/>
        <pc:sldMkLst>
          <pc:docMk/>
          <pc:sldMk cId="4068656612" sldId="272"/>
        </pc:sldMkLst>
        <pc:spChg chg="mod">
          <ac:chgData name="Fecske-Papp Judit" userId="dee57752-5811-4f89-b3d8-91645f6c3d18" providerId="ADAL" clId="{4ACC14E1-11F4-40ED-AAB3-5AE1EC1C267A}" dt="2026-05-27T08:51:41.224" v="197" actId="2711"/>
          <ac:spMkLst>
            <pc:docMk/>
            <pc:sldMk cId="4068656612" sldId="272"/>
            <ac:spMk id="2" creationId="{F9C1051C-CB74-C1A0-86E5-DD81FB487DBB}"/>
          </ac:spMkLst>
        </pc:spChg>
        <pc:graphicFrameChg chg="mod modGraphic">
          <ac:chgData name="Fecske-Papp Judit" userId="dee57752-5811-4f89-b3d8-91645f6c3d18" providerId="ADAL" clId="{4ACC14E1-11F4-40ED-AAB3-5AE1EC1C267A}" dt="2026-05-27T08:55:46.322" v="306" actId="2711"/>
          <ac:graphicFrameMkLst>
            <pc:docMk/>
            <pc:sldMk cId="4068656612" sldId="272"/>
            <ac:graphicFrameMk id="5" creationId="{470332D6-3453-5165-5BA0-66DAB3047F66}"/>
          </ac:graphicFrameMkLst>
        </pc:graphicFrameChg>
        <pc:picChg chg="mod">
          <ac:chgData name="Fecske-Papp Judit" userId="dee57752-5811-4f89-b3d8-91645f6c3d18" providerId="ADAL" clId="{4ACC14E1-11F4-40ED-AAB3-5AE1EC1C267A}" dt="2026-05-27T08:51:51.769" v="199" actId="1076"/>
          <ac:picMkLst>
            <pc:docMk/>
            <pc:sldMk cId="4068656612" sldId="272"/>
            <ac:picMk id="4" creationId="{233A7727-CD6C-7242-FB98-9D6C0778D003}"/>
          </ac:picMkLst>
        </pc:picChg>
      </pc:sldChg>
      <pc:sldChg chg="modSp mod">
        <pc:chgData name="Fecske-Papp Judit" userId="dee57752-5811-4f89-b3d8-91645f6c3d18" providerId="ADAL" clId="{4ACC14E1-11F4-40ED-AAB3-5AE1EC1C267A}" dt="2026-05-27T09:37:19.395" v="1156" actId="20577"/>
        <pc:sldMkLst>
          <pc:docMk/>
          <pc:sldMk cId="288781354" sldId="273"/>
        </pc:sldMkLst>
        <pc:graphicFrameChg chg="mod modGraphic">
          <ac:chgData name="Fecske-Papp Judit" userId="dee57752-5811-4f89-b3d8-91645f6c3d18" providerId="ADAL" clId="{4ACC14E1-11F4-40ED-AAB3-5AE1EC1C267A}" dt="2026-05-27T09:37:19.395" v="1156" actId="20577"/>
          <ac:graphicFrameMkLst>
            <pc:docMk/>
            <pc:sldMk cId="288781354" sldId="273"/>
            <ac:graphicFrameMk id="5" creationId="{466D69FB-43EC-51CF-26F7-34F3DEE4BA26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7T09:41:01.753" v="1178" actId="2711"/>
        <pc:sldMkLst>
          <pc:docMk/>
          <pc:sldMk cId="1463404724" sldId="274"/>
        </pc:sldMkLst>
        <pc:spChg chg="mod">
          <ac:chgData name="Fecske-Papp Judit" userId="dee57752-5811-4f89-b3d8-91645f6c3d18" providerId="ADAL" clId="{4ACC14E1-11F4-40ED-AAB3-5AE1EC1C267A}" dt="2026-05-27T09:38:39.280" v="1157" actId="2711"/>
          <ac:spMkLst>
            <pc:docMk/>
            <pc:sldMk cId="1463404724" sldId="274"/>
            <ac:spMk id="5" creationId="{1D4A80CD-296E-CD51-5212-596A2F74989C}"/>
          </ac:spMkLst>
        </pc:spChg>
        <pc:graphicFrameChg chg="mod">
          <ac:chgData name="Fecske-Papp Judit" userId="dee57752-5811-4f89-b3d8-91645f6c3d18" providerId="ADAL" clId="{4ACC14E1-11F4-40ED-AAB3-5AE1EC1C267A}" dt="2026-05-27T09:41:01.753" v="1178" actId="2711"/>
          <ac:graphicFrameMkLst>
            <pc:docMk/>
            <pc:sldMk cId="1463404724" sldId="274"/>
            <ac:graphicFrameMk id="7" creationId="{A76467C9-0153-E893-DAD7-5EEE60948D88}"/>
          </ac:graphicFrameMkLst>
        </pc:graphicFrameChg>
      </pc:sldChg>
      <pc:sldChg chg="addSp modSp mod">
        <pc:chgData name="Fecske-Papp Judit" userId="dee57752-5811-4f89-b3d8-91645f6c3d18" providerId="ADAL" clId="{4ACC14E1-11F4-40ED-AAB3-5AE1EC1C267A}" dt="2026-05-27T09:19:33.813" v="896" actId="14100"/>
        <pc:sldMkLst>
          <pc:docMk/>
          <pc:sldMk cId="849936592" sldId="275"/>
        </pc:sldMkLst>
        <pc:spChg chg="mod">
          <ac:chgData name="Fecske-Papp Judit" userId="dee57752-5811-4f89-b3d8-91645f6c3d18" providerId="ADAL" clId="{4ACC14E1-11F4-40ED-AAB3-5AE1EC1C267A}" dt="2026-05-27T09:15:41.328" v="838" actId="14100"/>
          <ac:spMkLst>
            <pc:docMk/>
            <pc:sldMk cId="849936592" sldId="275"/>
            <ac:spMk id="2" creationId="{0176B614-EB7B-B492-4FCF-7B958DE28FAE}"/>
          </ac:spMkLst>
        </pc:spChg>
        <pc:graphicFrameChg chg="mod">
          <ac:chgData name="Fecske-Papp Judit" userId="dee57752-5811-4f89-b3d8-91645f6c3d18" providerId="ADAL" clId="{4ACC14E1-11F4-40ED-AAB3-5AE1EC1C267A}" dt="2026-05-27T09:19:33.813" v="896" actId="14100"/>
          <ac:graphicFrameMkLst>
            <pc:docMk/>
            <pc:sldMk cId="849936592" sldId="275"/>
            <ac:graphicFrameMk id="5" creationId="{3F2ED822-9255-E57B-742E-9796F6DAB1EA}"/>
          </ac:graphicFrameMkLst>
        </pc:graphicFrameChg>
        <pc:picChg chg="add mod">
          <ac:chgData name="Fecske-Papp Judit" userId="dee57752-5811-4f89-b3d8-91645f6c3d18" providerId="ADAL" clId="{4ACC14E1-11F4-40ED-AAB3-5AE1EC1C267A}" dt="2026-05-27T09:17:38.304" v="839"/>
          <ac:picMkLst>
            <pc:docMk/>
            <pc:sldMk cId="849936592" sldId="275"/>
            <ac:picMk id="3" creationId="{F81D2164-95B2-6FB8-716A-BCFE506DECCE}"/>
          </ac:picMkLst>
        </pc:picChg>
        <pc:picChg chg="add mod">
          <ac:chgData name="Fecske-Papp Judit" userId="dee57752-5811-4f89-b3d8-91645f6c3d18" providerId="ADAL" clId="{4ACC14E1-11F4-40ED-AAB3-5AE1EC1C267A}" dt="2026-05-27T09:19:11.210" v="892" actId="14100"/>
          <ac:picMkLst>
            <pc:docMk/>
            <pc:sldMk cId="849936592" sldId="275"/>
            <ac:picMk id="4" creationId="{F103AB28-A02E-9046-74DD-679C7F73231A}"/>
          </ac:picMkLst>
        </pc:picChg>
      </pc:sldChg>
      <pc:sldChg chg="add ord">
        <pc:chgData name="Fecske-Papp Judit" userId="dee57752-5811-4f89-b3d8-91645f6c3d18" providerId="ADAL" clId="{4ACC14E1-11F4-40ED-AAB3-5AE1EC1C267A}" dt="2026-05-27T08:37:10.885" v="5"/>
        <pc:sldMkLst>
          <pc:docMk/>
          <pc:sldMk cId="3075798940" sldId="2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5A3DF4-6218-47CB-9DB3-A35A5C02B3E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BF493B-4FE8-4339-B8AF-D7708767C04B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2020-ban a Fete program indulásakor zárt be Vásárosnaményban a Berwin Ruhagyár Zrt., 540 embert hagyva munka nélkül a térségben. Az RRF Gazdaságfejlesztés projektben erre reagáltunk egy Tarpán létrehozott varrodával.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5D73FB-57C8-4C1A-9A29-E51EFD413363}" type="parTrans" cxnId="{51C0380D-07C2-4252-B869-9192F04A3218}">
      <dgm:prSet/>
      <dgm:spPr/>
      <dgm:t>
        <a:bodyPr/>
        <a:lstStyle/>
        <a:p>
          <a:endParaRPr lang="en-US"/>
        </a:p>
      </dgm:t>
    </dgm:pt>
    <dgm:pt modelId="{7B1D3B6B-09E5-45C0-AA47-B0119B9F7D8D}" type="sibTrans" cxnId="{51C0380D-07C2-4252-B869-9192F04A3218}">
      <dgm:prSet/>
      <dgm:spPr/>
      <dgm:t>
        <a:bodyPr/>
        <a:lstStyle/>
        <a:p>
          <a:endParaRPr lang="en-US"/>
        </a:p>
      </dgm:t>
    </dgm:pt>
    <dgm:pt modelId="{DF89D075-6427-4546-AD58-A9E0C89F7310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 Fete településekre jellemző, hogy az anyák és feleségek nem mobilisak, a helyi munka teremt számukra leginkább elfogadható munkalehetőséget</a:t>
          </a:r>
          <a:r>
            <a:rPr lang="hu-HU" dirty="0"/>
            <a:t>.</a:t>
          </a:r>
          <a:endParaRPr lang="en-US" dirty="0"/>
        </a:p>
      </dgm:t>
    </dgm:pt>
    <dgm:pt modelId="{CF72B122-D6A3-49E8-9037-C6258762C7EE}" type="parTrans" cxnId="{ED99C220-B058-4281-9799-29FD932B22B1}">
      <dgm:prSet/>
      <dgm:spPr/>
      <dgm:t>
        <a:bodyPr/>
        <a:lstStyle/>
        <a:p>
          <a:endParaRPr lang="en-US"/>
        </a:p>
      </dgm:t>
    </dgm:pt>
    <dgm:pt modelId="{F7B7E1B5-1B89-4D23-A815-1C0C2979FB8F}" type="sibTrans" cxnId="{ED99C220-B058-4281-9799-29FD932B22B1}">
      <dgm:prSet/>
      <dgm:spPr/>
      <dgm:t>
        <a:bodyPr/>
        <a:lstStyle/>
        <a:p>
          <a:endParaRPr lang="en-US"/>
        </a:p>
      </dgm:t>
    </dgm:pt>
    <dgm:pt modelId="{CD37FC8C-97F0-41B3-96E0-4FCF05B81B50}" type="pres">
      <dgm:prSet presAssocID="{C25A3DF4-6218-47CB-9DB3-A35A5C02B3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D9D2042-3D3A-4656-B8A8-7A7662210E7D}" type="pres">
      <dgm:prSet presAssocID="{7ABF493B-4FE8-4339-B8AF-D7708767C04B}" presName="hierRoot1" presStyleCnt="0"/>
      <dgm:spPr/>
    </dgm:pt>
    <dgm:pt modelId="{50FB46B5-0CD7-4C23-AB35-C62C6E4987A6}" type="pres">
      <dgm:prSet presAssocID="{7ABF493B-4FE8-4339-B8AF-D7708767C04B}" presName="composite" presStyleCnt="0"/>
      <dgm:spPr/>
    </dgm:pt>
    <dgm:pt modelId="{41AE7600-5D7A-4F06-8A66-CD0CFAFC916C}" type="pres">
      <dgm:prSet presAssocID="{7ABF493B-4FE8-4339-B8AF-D7708767C04B}" presName="background" presStyleLbl="node0" presStyleIdx="0" presStyleCnt="2"/>
      <dgm:spPr/>
    </dgm:pt>
    <dgm:pt modelId="{E8739B06-DC0C-457A-ABAC-38D3CBB20281}" type="pres">
      <dgm:prSet presAssocID="{7ABF493B-4FE8-4339-B8AF-D7708767C04B}" presName="text" presStyleLbl="fgAcc0" presStyleIdx="0" presStyleCnt="2">
        <dgm:presLayoutVars>
          <dgm:chPref val="3"/>
        </dgm:presLayoutVars>
      </dgm:prSet>
      <dgm:spPr/>
    </dgm:pt>
    <dgm:pt modelId="{DABAF1C4-6EF7-46B3-ABAB-A3D336C56509}" type="pres">
      <dgm:prSet presAssocID="{7ABF493B-4FE8-4339-B8AF-D7708767C04B}" presName="hierChild2" presStyleCnt="0"/>
      <dgm:spPr/>
    </dgm:pt>
    <dgm:pt modelId="{066EF35E-DCAD-414E-8E46-35E3F70C9AF5}" type="pres">
      <dgm:prSet presAssocID="{DF89D075-6427-4546-AD58-A9E0C89F7310}" presName="hierRoot1" presStyleCnt="0"/>
      <dgm:spPr/>
    </dgm:pt>
    <dgm:pt modelId="{4B5806EA-1530-455F-A2F0-626D47AAFEA5}" type="pres">
      <dgm:prSet presAssocID="{DF89D075-6427-4546-AD58-A9E0C89F7310}" presName="composite" presStyleCnt="0"/>
      <dgm:spPr/>
    </dgm:pt>
    <dgm:pt modelId="{4636036C-8BE9-4657-BEB4-59451468E2D8}" type="pres">
      <dgm:prSet presAssocID="{DF89D075-6427-4546-AD58-A9E0C89F7310}" presName="background" presStyleLbl="node0" presStyleIdx="1" presStyleCnt="2"/>
      <dgm:spPr/>
    </dgm:pt>
    <dgm:pt modelId="{9CFF8F5C-6D89-4865-BEC9-4E813224E564}" type="pres">
      <dgm:prSet presAssocID="{DF89D075-6427-4546-AD58-A9E0C89F7310}" presName="text" presStyleLbl="fgAcc0" presStyleIdx="1" presStyleCnt="2">
        <dgm:presLayoutVars>
          <dgm:chPref val="3"/>
        </dgm:presLayoutVars>
      </dgm:prSet>
      <dgm:spPr/>
    </dgm:pt>
    <dgm:pt modelId="{46F4F45B-882A-409D-A23F-E0F04E500999}" type="pres">
      <dgm:prSet presAssocID="{DF89D075-6427-4546-AD58-A9E0C89F7310}" presName="hierChild2" presStyleCnt="0"/>
      <dgm:spPr/>
    </dgm:pt>
  </dgm:ptLst>
  <dgm:cxnLst>
    <dgm:cxn modelId="{A5B4070A-21CA-4FC3-BDD9-FFD9017E02F3}" type="presOf" srcId="{DF89D075-6427-4546-AD58-A9E0C89F7310}" destId="{9CFF8F5C-6D89-4865-BEC9-4E813224E564}" srcOrd="0" destOrd="0" presId="urn:microsoft.com/office/officeart/2005/8/layout/hierarchy1"/>
    <dgm:cxn modelId="{51C0380D-07C2-4252-B869-9192F04A3218}" srcId="{C25A3DF4-6218-47CB-9DB3-A35A5C02B3EF}" destId="{7ABF493B-4FE8-4339-B8AF-D7708767C04B}" srcOrd="0" destOrd="0" parTransId="{8C5D73FB-57C8-4C1A-9A29-E51EFD413363}" sibTransId="{7B1D3B6B-09E5-45C0-AA47-B0119B9F7D8D}"/>
    <dgm:cxn modelId="{ED99C220-B058-4281-9799-29FD932B22B1}" srcId="{C25A3DF4-6218-47CB-9DB3-A35A5C02B3EF}" destId="{DF89D075-6427-4546-AD58-A9E0C89F7310}" srcOrd="1" destOrd="0" parTransId="{CF72B122-D6A3-49E8-9037-C6258762C7EE}" sibTransId="{F7B7E1B5-1B89-4D23-A815-1C0C2979FB8F}"/>
    <dgm:cxn modelId="{C76BD54E-E880-453D-AF81-FC55BF054E8D}" type="presOf" srcId="{C25A3DF4-6218-47CB-9DB3-A35A5C02B3EF}" destId="{CD37FC8C-97F0-41B3-96E0-4FCF05B81B50}" srcOrd="0" destOrd="0" presId="urn:microsoft.com/office/officeart/2005/8/layout/hierarchy1"/>
    <dgm:cxn modelId="{C2C879D4-5717-4B3A-991D-46F74FC92E61}" type="presOf" srcId="{7ABF493B-4FE8-4339-B8AF-D7708767C04B}" destId="{E8739B06-DC0C-457A-ABAC-38D3CBB20281}" srcOrd="0" destOrd="0" presId="urn:microsoft.com/office/officeart/2005/8/layout/hierarchy1"/>
    <dgm:cxn modelId="{CA862139-FBA8-43DB-A083-B0AA33EB463B}" type="presParOf" srcId="{CD37FC8C-97F0-41B3-96E0-4FCF05B81B50}" destId="{9D9D2042-3D3A-4656-B8A8-7A7662210E7D}" srcOrd="0" destOrd="0" presId="urn:microsoft.com/office/officeart/2005/8/layout/hierarchy1"/>
    <dgm:cxn modelId="{750FD64E-51BF-4B2C-8BED-A18F77249A05}" type="presParOf" srcId="{9D9D2042-3D3A-4656-B8A8-7A7662210E7D}" destId="{50FB46B5-0CD7-4C23-AB35-C62C6E4987A6}" srcOrd="0" destOrd="0" presId="urn:microsoft.com/office/officeart/2005/8/layout/hierarchy1"/>
    <dgm:cxn modelId="{47EB678F-67F9-41F3-A945-C7995E162DF1}" type="presParOf" srcId="{50FB46B5-0CD7-4C23-AB35-C62C6E4987A6}" destId="{41AE7600-5D7A-4F06-8A66-CD0CFAFC916C}" srcOrd="0" destOrd="0" presId="urn:microsoft.com/office/officeart/2005/8/layout/hierarchy1"/>
    <dgm:cxn modelId="{826D76D3-BCCE-4196-906F-DE79D3DD8A0F}" type="presParOf" srcId="{50FB46B5-0CD7-4C23-AB35-C62C6E4987A6}" destId="{E8739B06-DC0C-457A-ABAC-38D3CBB20281}" srcOrd="1" destOrd="0" presId="urn:microsoft.com/office/officeart/2005/8/layout/hierarchy1"/>
    <dgm:cxn modelId="{CEFA8BC1-7794-4412-9CA5-DCAF8DD45E1D}" type="presParOf" srcId="{9D9D2042-3D3A-4656-B8A8-7A7662210E7D}" destId="{DABAF1C4-6EF7-46B3-ABAB-A3D336C56509}" srcOrd="1" destOrd="0" presId="urn:microsoft.com/office/officeart/2005/8/layout/hierarchy1"/>
    <dgm:cxn modelId="{92B0AF52-9F51-41F2-BCCC-9D9ECE3FE4F1}" type="presParOf" srcId="{CD37FC8C-97F0-41B3-96E0-4FCF05B81B50}" destId="{066EF35E-DCAD-414E-8E46-35E3F70C9AF5}" srcOrd="1" destOrd="0" presId="urn:microsoft.com/office/officeart/2005/8/layout/hierarchy1"/>
    <dgm:cxn modelId="{887F2784-A77A-4A4E-8E08-199EE9FD6224}" type="presParOf" srcId="{066EF35E-DCAD-414E-8E46-35E3F70C9AF5}" destId="{4B5806EA-1530-455F-A2F0-626D47AAFEA5}" srcOrd="0" destOrd="0" presId="urn:microsoft.com/office/officeart/2005/8/layout/hierarchy1"/>
    <dgm:cxn modelId="{5ECED519-BCDB-47F6-B1EA-04C2C25EBA25}" type="presParOf" srcId="{4B5806EA-1530-455F-A2F0-626D47AAFEA5}" destId="{4636036C-8BE9-4657-BEB4-59451468E2D8}" srcOrd="0" destOrd="0" presId="urn:microsoft.com/office/officeart/2005/8/layout/hierarchy1"/>
    <dgm:cxn modelId="{341E1D4C-0DC7-487A-AF80-502AC575B9F1}" type="presParOf" srcId="{4B5806EA-1530-455F-A2F0-626D47AAFEA5}" destId="{9CFF8F5C-6D89-4865-BEC9-4E813224E564}" srcOrd="1" destOrd="0" presId="urn:microsoft.com/office/officeart/2005/8/layout/hierarchy1"/>
    <dgm:cxn modelId="{813DA048-0A96-4732-8576-53D82E9F05A7}" type="presParOf" srcId="{066EF35E-DCAD-414E-8E46-35E3F70C9AF5}" destId="{46F4F45B-882A-409D-A23F-E0F04E5009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2998F-A0EF-41F7-8FA3-367DA3548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D17A51-D776-4A44-9AA8-5E8A74DB4FCE}">
      <dgm:prSet/>
      <dgm:spPr/>
      <dgm:t>
        <a:bodyPr/>
        <a:lstStyle/>
        <a:p>
          <a:r>
            <a:rPr lang="hu-H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 bérmunkát szerettük volna kiváltani olyan saját termék készítésével, amely hosszútávon társadalmi vállalkozásként szolgálja a közösséget, óvja a természetet, fenntartja a varrodát.</a:t>
          </a:r>
          <a:endParaRPr lang="en-US" sz="18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4A5A4D0-BFA2-466A-91F5-5E1C586E6E9E}" type="parTrans" cxnId="{3BC6D032-61BF-4487-86C0-1AE68A31C0DB}">
      <dgm:prSet/>
      <dgm:spPr/>
      <dgm:t>
        <a:bodyPr/>
        <a:lstStyle/>
        <a:p>
          <a:endParaRPr lang="en-US"/>
        </a:p>
      </dgm:t>
    </dgm:pt>
    <dgm:pt modelId="{AAF93379-853D-49FE-9583-4C0AE5F3F43F}" type="sibTrans" cxnId="{3BC6D032-61BF-4487-86C0-1AE68A31C0DB}">
      <dgm:prSet/>
      <dgm:spPr/>
      <dgm:t>
        <a:bodyPr/>
        <a:lstStyle/>
        <a:p>
          <a:endParaRPr lang="en-US"/>
        </a:p>
      </dgm:t>
    </dgm:pt>
    <dgm:pt modelId="{3A2F13BA-7DE6-4EE4-8EAA-D64ACF6F6A93}">
      <dgm:prSet/>
      <dgm:spPr/>
      <dgm:t>
        <a:bodyPr/>
        <a:lstStyle/>
        <a:p>
          <a:r>
            <a:rPr lang="hu-H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 ruhaadományok újrafeldolgozása volt az alapötlet, de ez nem szolgáltatott kiegyensúlyozott alapanyagot, sem összetételében, minőségében, sem mennyiségében.</a:t>
          </a:r>
          <a:endParaRPr lang="en-US" sz="18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81D321E-5512-4F58-B4C4-5E88414518E0}" type="parTrans" cxnId="{5B5B507E-378B-4051-80D8-751AA5D52A6D}">
      <dgm:prSet/>
      <dgm:spPr/>
      <dgm:t>
        <a:bodyPr/>
        <a:lstStyle/>
        <a:p>
          <a:endParaRPr lang="en-US"/>
        </a:p>
      </dgm:t>
    </dgm:pt>
    <dgm:pt modelId="{538BEED0-7FA7-4F9C-86AE-F1690CC623E4}" type="sibTrans" cxnId="{5B5B507E-378B-4051-80D8-751AA5D52A6D}">
      <dgm:prSet/>
      <dgm:spPr/>
      <dgm:t>
        <a:bodyPr/>
        <a:lstStyle/>
        <a:p>
          <a:endParaRPr lang="en-US"/>
        </a:p>
      </dgm:t>
    </dgm:pt>
    <dgm:pt modelId="{63A8F046-91BB-4A08-B622-F60D3F2BA290}">
      <dgm:prSet/>
      <dgm:spPr/>
      <dgm:t>
        <a:bodyPr/>
        <a:lstStyle/>
        <a:p>
          <a:r>
            <a:rPr lang="hu-H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Végül a farmer, mint alapanyag bizonyult elég erősnek az újrafeldolgozáshoz. Az alapanyag utánpótlás viszont még mindig gondot okozott. </a:t>
          </a:r>
          <a:endParaRPr lang="en-US" sz="18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535610B-111E-4BC6-87DF-E7F75B5B6481}" type="parTrans" cxnId="{407E8523-737D-48B6-BC40-ACCB43C3F8B9}">
      <dgm:prSet/>
      <dgm:spPr/>
      <dgm:t>
        <a:bodyPr/>
        <a:lstStyle/>
        <a:p>
          <a:endParaRPr lang="en-US"/>
        </a:p>
      </dgm:t>
    </dgm:pt>
    <dgm:pt modelId="{27575695-05DA-47D9-ACF6-1995B1AB77BA}" type="sibTrans" cxnId="{407E8523-737D-48B6-BC40-ACCB43C3F8B9}">
      <dgm:prSet/>
      <dgm:spPr/>
      <dgm:t>
        <a:bodyPr/>
        <a:lstStyle/>
        <a:p>
          <a:endParaRPr lang="en-US"/>
        </a:p>
      </dgm:t>
    </dgm:pt>
    <dgm:pt modelId="{17E844DB-EA3E-4A26-8283-E5F9FB29C7F0}">
      <dgm:prSet phldrT="[Szöveg]" phldr="0" custT="0"/>
      <dgm:spPr/>
      <dgm:t>
        <a:bodyPr/>
        <a:lstStyle/>
        <a:p>
          <a:pPr rtl="0"/>
          <a:r>
            <a:rPr lang="hu-H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Kezdetben a Spar táskavarrás adott munkát a varrodának. A távolság miatti logisztika viszont eléggé idő- és költségigényes volt.</a:t>
          </a:r>
        </a:p>
      </dgm:t>
    </dgm:pt>
    <dgm:pt modelId="{AF5FC089-9F0E-4603-B390-39E905C68248}" type="parTrans" cxnId="{1ED7245D-01F1-44BA-9066-A138874A1948}">
      <dgm:prSet/>
      <dgm:spPr/>
      <dgm:t>
        <a:bodyPr/>
        <a:lstStyle/>
        <a:p>
          <a:endParaRPr lang="hu-HU"/>
        </a:p>
      </dgm:t>
    </dgm:pt>
    <dgm:pt modelId="{0BA818A7-9E56-44BB-9E1D-0A93D0331ACA}" type="sibTrans" cxnId="{1ED7245D-01F1-44BA-9066-A138874A1948}">
      <dgm:prSet/>
      <dgm:spPr/>
      <dgm:t>
        <a:bodyPr/>
        <a:lstStyle/>
        <a:p>
          <a:endParaRPr lang="hu-HU"/>
        </a:p>
      </dgm:t>
    </dgm:pt>
    <dgm:pt modelId="{4B07BD5C-DFAA-481A-AB0B-E122090056D1}">
      <dgm:prSet phldrT="[Szöveg]" phldr="0"/>
      <dgm:spPr/>
      <dgm:t>
        <a:bodyPr/>
        <a:lstStyle/>
        <a:p>
          <a:pPr rtl="0"/>
          <a:r>
            <a:rPr lang="hu-H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Próbálkoztunk bérmunkákkal is, de a gépek és a változó technológiák szűk mozgásteret adtak, valamint az is nehézséget jelent, hogy helyi munkavezetője nincs a varrodának, így a gyors reagálás is problémákat okozott.</a:t>
          </a:r>
        </a:p>
      </dgm:t>
    </dgm:pt>
    <dgm:pt modelId="{EAE1988B-FC65-4C66-AA22-47E536A92DCD}" type="parTrans" cxnId="{1E182F25-F3FB-422B-AFD3-8B3957F2DDA2}">
      <dgm:prSet/>
      <dgm:spPr/>
      <dgm:t>
        <a:bodyPr/>
        <a:lstStyle/>
        <a:p>
          <a:endParaRPr lang="hu-HU"/>
        </a:p>
      </dgm:t>
    </dgm:pt>
    <dgm:pt modelId="{25D09CEB-7268-4CDF-A59A-85D0164C3409}" type="sibTrans" cxnId="{1E182F25-F3FB-422B-AFD3-8B3957F2DDA2}">
      <dgm:prSet/>
      <dgm:spPr/>
      <dgm:t>
        <a:bodyPr/>
        <a:lstStyle/>
        <a:p>
          <a:endParaRPr lang="hu-HU"/>
        </a:p>
      </dgm:t>
    </dgm:pt>
    <dgm:pt modelId="{E758826A-1A52-49BA-AFAD-5C5871BC415D}" type="pres">
      <dgm:prSet presAssocID="{84F2998F-A0EF-41F7-8FA3-367DA3548DEB}" presName="linear" presStyleCnt="0">
        <dgm:presLayoutVars>
          <dgm:animLvl val="lvl"/>
          <dgm:resizeHandles val="exact"/>
        </dgm:presLayoutVars>
      </dgm:prSet>
      <dgm:spPr/>
    </dgm:pt>
    <dgm:pt modelId="{20C47A0B-8982-4124-891B-61D6C4AE99C0}" type="pres">
      <dgm:prSet presAssocID="{17E844DB-EA3E-4A26-8283-E5F9FB29C7F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12F8A5E-8C1C-40D5-92BB-E3692833C14E}" type="pres">
      <dgm:prSet presAssocID="{0BA818A7-9E56-44BB-9E1D-0A93D0331ACA}" presName="spacer" presStyleCnt="0"/>
      <dgm:spPr/>
    </dgm:pt>
    <dgm:pt modelId="{975D5ACF-B5E3-4B16-9822-9E166AE4F639}" type="pres">
      <dgm:prSet presAssocID="{4B07BD5C-DFAA-481A-AB0B-E122090056D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69231E9-8AD6-45B7-86B5-E09A80685895}" type="pres">
      <dgm:prSet presAssocID="{25D09CEB-7268-4CDF-A59A-85D0164C3409}" presName="spacer" presStyleCnt="0"/>
      <dgm:spPr/>
    </dgm:pt>
    <dgm:pt modelId="{05D33DBA-22B6-42DD-BE0F-3EF0AE83C1D9}" type="pres">
      <dgm:prSet presAssocID="{F7D17A51-D776-4A44-9AA8-5E8A74DB4FC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05E3B01-8E20-4975-AE68-827223CA6CFB}" type="pres">
      <dgm:prSet presAssocID="{AAF93379-853D-49FE-9583-4C0AE5F3F43F}" presName="spacer" presStyleCnt="0"/>
      <dgm:spPr/>
    </dgm:pt>
    <dgm:pt modelId="{6D462BF1-31B1-4200-BC52-44EF42187A39}" type="pres">
      <dgm:prSet presAssocID="{3A2F13BA-7DE6-4EE4-8EAA-D64ACF6F6A9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ECB407D-49C2-49FD-A94A-44250A504493}" type="pres">
      <dgm:prSet presAssocID="{538BEED0-7FA7-4F9C-86AE-F1690CC623E4}" presName="spacer" presStyleCnt="0"/>
      <dgm:spPr/>
    </dgm:pt>
    <dgm:pt modelId="{14408533-7654-415C-B9DE-6425AFED14E5}" type="pres">
      <dgm:prSet presAssocID="{63A8F046-91BB-4A08-B622-F60D3F2BA29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07E8523-737D-48B6-BC40-ACCB43C3F8B9}" srcId="{84F2998F-A0EF-41F7-8FA3-367DA3548DEB}" destId="{63A8F046-91BB-4A08-B622-F60D3F2BA290}" srcOrd="4" destOrd="0" parTransId="{6535610B-111E-4BC6-87DF-E7F75B5B6481}" sibTransId="{27575695-05DA-47D9-ACF6-1995B1AB77BA}"/>
    <dgm:cxn modelId="{1E182F25-F3FB-422B-AFD3-8B3957F2DDA2}" srcId="{84F2998F-A0EF-41F7-8FA3-367DA3548DEB}" destId="{4B07BD5C-DFAA-481A-AB0B-E122090056D1}" srcOrd="1" destOrd="0" parTransId="{EAE1988B-FC65-4C66-AA22-47E536A92DCD}" sibTransId="{25D09CEB-7268-4CDF-A59A-85D0164C3409}"/>
    <dgm:cxn modelId="{F9A5D42E-1F46-4743-B5A9-F949E2154EA7}" type="presOf" srcId="{84F2998F-A0EF-41F7-8FA3-367DA3548DEB}" destId="{E758826A-1A52-49BA-AFAD-5C5871BC415D}" srcOrd="0" destOrd="0" presId="urn:microsoft.com/office/officeart/2005/8/layout/vList2"/>
    <dgm:cxn modelId="{3BC6D032-61BF-4487-86C0-1AE68A31C0DB}" srcId="{84F2998F-A0EF-41F7-8FA3-367DA3548DEB}" destId="{F7D17A51-D776-4A44-9AA8-5E8A74DB4FCE}" srcOrd="2" destOrd="0" parTransId="{04A5A4D0-BFA2-466A-91F5-5E1C586E6E9E}" sibTransId="{AAF93379-853D-49FE-9583-4C0AE5F3F43F}"/>
    <dgm:cxn modelId="{1ED7245D-01F1-44BA-9066-A138874A1948}" srcId="{84F2998F-A0EF-41F7-8FA3-367DA3548DEB}" destId="{17E844DB-EA3E-4A26-8283-E5F9FB29C7F0}" srcOrd="0" destOrd="0" parTransId="{AF5FC089-9F0E-4603-B390-39E905C68248}" sibTransId="{0BA818A7-9E56-44BB-9E1D-0A93D0331ACA}"/>
    <dgm:cxn modelId="{86BAC842-F8C9-4E7A-A670-30B8E63ACA5B}" type="presOf" srcId="{4B07BD5C-DFAA-481A-AB0B-E122090056D1}" destId="{975D5ACF-B5E3-4B16-9822-9E166AE4F639}" srcOrd="0" destOrd="0" presId="urn:microsoft.com/office/officeart/2005/8/layout/vList2"/>
    <dgm:cxn modelId="{72A4D252-8D0C-4BA4-BC06-F3E81757606C}" type="presOf" srcId="{17E844DB-EA3E-4A26-8283-E5F9FB29C7F0}" destId="{20C47A0B-8982-4124-891B-61D6C4AE99C0}" srcOrd="0" destOrd="0" presId="urn:microsoft.com/office/officeart/2005/8/layout/vList2"/>
    <dgm:cxn modelId="{CDA1D577-BFB1-46F8-A8CE-E9E22367B91B}" type="presOf" srcId="{63A8F046-91BB-4A08-B622-F60D3F2BA290}" destId="{14408533-7654-415C-B9DE-6425AFED14E5}" srcOrd="0" destOrd="0" presId="urn:microsoft.com/office/officeart/2005/8/layout/vList2"/>
    <dgm:cxn modelId="{5B5B507E-378B-4051-80D8-751AA5D52A6D}" srcId="{84F2998F-A0EF-41F7-8FA3-367DA3548DEB}" destId="{3A2F13BA-7DE6-4EE4-8EAA-D64ACF6F6A93}" srcOrd="3" destOrd="0" parTransId="{181D321E-5512-4F58-B4C4-5E88414518E0}" sibTransId="{538BEED0-7FA7-4F9C-86AE-F1690CC623E4}"/>
    <dgm:cxn modelId="{B2F589E1-B8EC-4BCF-A9BC-A4D44ABB9663}" type="presOf" srcId="{F7D17A51-D776-4A44-9AA8-5E8A74DB4FCE}" destId="{05D33DBA-22B6-42DD-BE0F-3EF0AE83C1D9}" srcOrd="0" destOrd="0" presId="urn:microsoft.com/office/officeart/2005/8/layout/vList2"/>
    <dgm:cxn modelId="{B0785FFF-561E-43C0-99E8-431DBE9B8768}" type="presOf" srcId="{3A2F13BA-7DE6-4EE4-8EAA-D64ACF6F6A93}" destId="{6D462BF1-31B1-4200-BC52-44EF42187A39}" srcOrd="0" destOrd="0" presId="urn:microsoft.com/office/officeart/2005/8/layout/vList2"/>
    <dgm:cxn modelId="{4F390ACE-2513-4451-8142-E317D35502FC}" type="presParOf" srcId="{E758826A-1A52-49BA-AFAD-5C5871BC415D}" destId="{20C47A0B-8982-4124-891B-61D6C4AE99C0}" srcOrd="0" destOrd="0" presId="urn:microsoft.com/office/officeart/2005/8/layout/vList2"/>
    <dgm:cxn modelId="{E7AE35BA-D552-492A-8548-07575A47696E}" type="presParOf" srcId="{E758826A-1A52-49BA-AFAD-5C5871BC415D}" destId="{B12F8A5E-8C1C-40D5-92BB-E3692833C14E}" srcOrd="1" destOrd="0" presId="urn:microsoft.com/office/officeart/2005/8/layout/vList2"/>
    <dgm:cxn modelId="{C3DA4820-C81B-42AF-8BA7-9C9FD056AA59}" type="presParOf" srcId="{E758826A-1A52-49BA-AFAD-5C5871BC415D}" destId="{975D5ACF-B5E3-4B16-9822-9E166AE4F639}" srcOrd="2" destOrd="0" presId="urn:microsoft.com/office/officeart/2005/8/layout/vList2"/>
    <dgm:cxn modelId="{D75A755C-4A1A-428B-91A4-0B39DBA6AE1A}" type="presParOf" srcId="{E758826A-1A52-49BA-AFAD-5C5871BC415D}" destId="{A69231E9-8AD6-45B7-86B5-E09A80685895}" srcOrd="3" destOrd="0" presId="urn:microsoft.com/office/officeart/2005/8/layout/vList2"/>
    <dgm:cxn modelId="{08E8BD8D-E5C9-4F89-9386-6DE388D50BEE}" type="presParOf" srcId="{E758826A-1A52-49BA-AFAD-5C5871BC415D}" destId="{05D33DBA-22B6-42DD-BE0F-3EF0AE83C1D9}" srcOrd="4" destOrd="0" presId="urn:microsoft.com/office/officeart/2005/8/layout/vList2"/>
    <dgm:cxn modelId="{E17A6AAC-2FB9-4AB8-88F1-511060C415CE}" type="presParOf" srcId="{E758826A-1A52-49BA-AFAD-5C5871BC415D}" destId="{605E3B01-8E20-4975-AE68-827223CA6CFB}" srcOrd="5" destOrd="0" presId="urn:microsoft.com/office/officeart/2005/8/layout/vList2"/>
    <dgm:cxn modelId="{0823569A-CD6E-4481-A56E-F69CBDCD64E4}" type="presParOf" srcId="{E758826A-1A52-49BA-AFAD-5C5871BC415D}" destId="{6D462BF1-31B1-4200-BC52-44EF42187A39}" srcOrd="6" destOrd="0" presId="urn:microsoft.com/office/officeart/2005/8/layout/vList2"/>
    <dgm:cxn modelId="{DFF5960F-689B-456D-9C56-D591E4F9D41E}" type="presParOf" srcId="{E758826A-1A52-49BA-AFAD-5C5871BC415D}" destId="{8ECB407D-49C2-49FD-A94A-44250A504493}" srcOrd="7" destOrd="0" presId="urn:microsoft.com/office/officeart/2005/8/layout/vList2"/>
    <dgm:cxn modelId="{32AAA9EB-C7A8-4ED9-BD5A-C2E9F46D2478}" type="presParOf" srcId="{E758826A-1A52-49BA-AFAD-5C5871BC415D}" destId="{14408533-7654-415C-B9DE-6425AFED14E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DDB209-5D8B-4574-8274-3BA8109E5372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DCF9B9A-2B42-4AFC-A85F-CAFC682F6479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 pénzügyi fenntarthatóság nem jött létre ez idő alatt.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97628-7F63-45DB-9A45-D31861BB3882}" type="parTrans" cxnId="{D2250F51-ADFC-4F06-8A9D-662AF246213F}">
      <dgm:prSet/>
      <dgm:spPr/>
      <dgm:t>
        <a:bodyPr/>
        <a:lstStyle/>
        <a:p>
          <a:endParaRPr lang="en-US"/>
        </a:p>
      </dgm:t>
    </dgm:pt>
    <dgm:pt modelId="{F5F142DB-C4A9-4166-988F-0B67848E0786}" type="sibTrans" cxnId="{D2250F51-ADFC-4F06-8A9D-662AF246213F}">
      <dgm:prSet phldrT="1" phldr="0"/>
      <dgm:spPr/>
      <dgm:t>
        <a:bodyPr/>
        <a:lstStyle/>
        <a:p>
          <a:endParaRPr lang="en-US"/>
        </a:p>
      </dgm:t>
    </dgm:pt>
    <dgm:pt modelId="{32DA2D48-E9B6-4B92-9DE2-B91DACD9F267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Egyenletes, de lassú emelkedés volt tapasztalható a bevételek tekintetében.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1543B-6D08-475F-947F-858251B2854C}" type="parTrans" cxnId="{B13C2293-146F-4DF6-B79C-41A814127055}">
      <dgm:prSet/>
      <dgm:spPr/>
      <dgm:t>
        <a:bodyPr/>
        <a:lstStyle/>
        <a:p>
          <a:endParaRPr lang="en-US"/>
        </a:p>
      </dgm:t>
    </dgm:pt>
    <dgm:pt modelId="{DC4CD8C7-A5F9-4585-B574-ABA8F50F2571}" type="sibTrans" cxnId="{B13C2293-146F-4DF6-B79C-41A814127055}">
      <dgm:prSet phldrT="2" phldr="0"/>
      <dgm:spPr/>
      <dgm:t>
        <a:bodyPr/>
        <a:lstStyle/>
        <a:p>
          <a:endParaRPr lang="en-US"/>
        </a:p>
      </dgm:t>
    </dgm:pt>
    <dgm:pt modelId="{A1B10379-D735-40BD-8DF1-D2077E976BF4}">
      <dgm:prSet phldrT="[Szöveg]" phldr="0" custT="0"/>
      <dgm:spPr/>
      <dgm:t>
        <a:bodyPr/>
        <a:lstStyle/>
        <a:p>
          <a:pPr rtl="0"/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Több időre és tapasztalt humánerőforrásra </a:t>
          </a:r>
          <a:r>
            <a:rPr lang="hu-H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lenne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még szükségünk kereskedelmi területen és munkavezetőre helyben a varrodában, a hatékony működés eléréséhez.</a:t>
          </a:r>
        </a:p>
      </dgm:t>
    </dgm:pt>
    <dgm:pt modelId="{7BFEEDC7-94D5-480E-A053-D0E4CC73100A}" type="parTrans" cxnId="{FCF2B776-F834-4BFB-82CE-9CC3C84694AB}">
      <dgm:prSet/>
      <dgm:spPr/>
      <dgm:t>
        <a:bodyPr/>
        <a:lstStyle/>
        <a:p>
          <a:endParaRPr lang="hu-HU"/>
        </a:p>
      </dgm:t>
    </dgm:pt>
    <dgm:pt modelId="{E6C373F4-1010-416B-834A-FE7733852B85}" type="sibTrans" cxnId="{FCF2B776-F834-4BFB-82CE-9CC3C84694AB}">
      <dgm:prSet phldrT="3" phldr="0"/>
      <dgm:spPr/>
      <dgm:t>
        <a:bodyPr/>
        <a:lstStyle/>
        <a:p>
          <a:endParaRPr lang="hu-HU"/>
        </a:p>
      </dgm:t>
    </dgm:pt>
    <dgm:pt modelId="{47E11521-61A4-43B6-B4A2-7ADED22333B5}" type="pres">
      <dgm:prSet presAssocID="{8BDDB209-5D8B-4574-8274-3BA8109E537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0AEEFF-2BDF-4768-860A-17440A6D534F}" type="pres">
      <dgm:prSet presAssocID="{EDCF9B9A-2B42-4AFC-A85F-CAFC682F6479}" presName="hierRoot1" presStyleCnt="0"/>
      <dgm:spPr/>
    </dgm:pt>
    <dgm:pt modelId="{BDBA55FE-F3E6-42E9-9A80-59487E157054}" type="pres">
      <dgm:prSet presAssocID="{EDCF9B9A-2B42-4AFC-A85F-CAFC682F6479}" presName="composite" presStyleCnt="0"/>
      <dgm:spPr/>
    </dgm:pt>
    <dgm:pt modelId="{86A156A9-A70F-42FD-BD6B-76E94F7F1AE9}" type="pres">
      <dgm:prSet presAssocID="{EDCF9B9A-2B42-4AFC-A85F-CAFC682F6479}" presName="background" presStyleLbl="node0" presStyleIdx="0" presStyleCnt="3"/>
      <dgm:spPr/>
    </dgm:pt>
    <dgm:pt modelId="{0584D152-8196-4C40-AA4E-AE500AF63675}" type="pres">
      <dgm:prSet presAssocID="{EDCF9B9A-2B42-4AFC-A85F-CAFC682F6479}" presName="text" presStyleLbl="fgAcc0" presStyleIdx="0" presStyleCnt="3">
        <dgm:presLayoutVars>
          <dgm:chPref val="3"/>
        </dgm:presLayoutVars>
      </dgm:prSet>
      <dgm:spPr/>
    </dgm:pt>
    <dgm:pt modelId="{69309978-DECE-4B1C-A015-306A034EBBF0}" type="pres">
      <dgm:prSet presAssocID="{EDCF9B9A-2B42-4AFC-A85F-CAFC682F6479}" presName="hierChild2" presStyleCnt="0"/>
      <dgm:spPr/>
    </dgm:pt>
    <dgm:pt modelId="{E43C91DC-08E0-4250-9E45-111347F6A928}" type="pres">
      <dgm:prSet presAssocID="{32DA2D48-E9B6-4B92-9DE2-B91DACD9F267}" presName="hierRoot1" presStyleCnt="0"/>
      <dgm:spPr/>
    </dgm:pt>
    <dgm:pt modelId="{5B0FA47B-1B75-41CC-9B0E-2F92707F78EE}" type="pres">
      <dgm:prSet presAssocID="{32DA2D48-E9B6-4B92-9DE2-B91DACD9F267}" presName="composite" presStyleCnt="0"/>
      <dgm:spPr/>
    </dgm:pt>
    <dgm:pt modelId="{3C43821D-5FDD-401F-AA4B-46364C3ED1D2}" type="pres">
      <dgm:prSet presAssocID="{32DA2D48-E9B6-4B92-9DE2-B91DACD9F267}" presName="background" presStyleLbl="node0" presStyleIdx="1" presStyleCnt="3"/>
      <dgm:spPr/>
    </dgm:pt>
    <dgm:pt modelId="{1ECF0E7F-FC54-4D48-9B65-BE3E059E0031}" type="pres">
      <dgm:prSet presAssocID="{32DA2D48-E9B6-4B92-9DE2-B91DACD9F267}" presName="text" presStyleLbl="fgAcc0" presStyleIdx="1" presStyleCnt="3">
        <dgm:presLayoutVars>
          <dgm:chPref val="3"/>
        </dgm:presLayoutVars>
      </dgm:prSet>
      <dgm:spPr/>
    </dgm:pt>
    <dgm:pt modelId="{11C4F957-9D24-4D93-833B-B0891B467C5F}" type="pres">
      <dgm:prSet presAssocID="{32DA2D48-E9B6-4B92-9DE2-B91DACD9F267}" presName="hierChild2" presStyleCnt="0"/>
      <dgm:spPr/>
    </dgm:pt>
    <dgm:pt modelId="{C8A1DCEB-9EA3-4371-A753-37A2DEC86B30}" type="pres">
      <dgm:prSet presAssocID="{A1B10379-D735-40BD-8DF1-D2077E976BF4}" presName="hierRoot1" presStyleCnt="0"/>
      <dgm:spPr/>
    </dgm:pt>
    <dgm:pt modelId="{248DFEF1-912A-426C-8EFF-9929031F8CFC}" type="pres">
      <dgm:prSet presAssocID="{A1B10379-D735-40BD-8DF1-D2077E976BF4}" presName="composite" presStyleCnt="0"/>
      <dgm:spPr/>
    </dgm:pt>
    <dgm:pt modelId="{1BCBB72E-22DD-4740-BBA2-37E6F12CE6E7}" type="pres">
      <dgm:prSet presAssocID="{A1B10379-D735-40BD-8DF1-D2077E976BF4}" presName="background" presStyleLbl="node0" presStyleIdx="2" presStyleCnt="3"/>
      <dgm:spPr/>
    </dgm:pt>
    <dgm:pt modelId="{459559F2-D5E4-412E-A258-E9FAA0CD5394}" type="pres">
      <dgm:prSet presAssocID="{A1B10379-D735-40BD-8DF1-D2077E976BF4}" presName="text" presStyleLbl="fgAcc0" presStyleIdx="2" presStyleCnt="3">
        <dgm:presLayoutVars>
          <dgm:chPref val="3"/>
        </dgm:presLayoutVars>
      </dgm:prSet>
      <dgm:spPr/>
    </dgm:pt>
    <dgm:pt modelId="{97F97833-8BF2-4A6C-A7D5-E2267276B699}" type="pres">
      <dgm:prSet presAssocID="{A1B10379-D735-40BD-8DF1-D2077E976BF4}" presName="hierChild2" presStyleCnt="0"/>
      <dgm:spPr/>
    </dgm:pt>
  </dgm:ptLst>
  <dgm:cxnLst>
    <dgm:cxn modelId="{85C5BF3A-C006-438A-B564-6217DB0117FF}" type="presOf" srcId="{32DA2D48-E9B6-4B92-9DE2-B91DACD9F267}" destId="{1ECF0E7F-FC54-4D48-9B65-BE3E059E0031}" srcOrd="0" destOrd="0" presId="urn:microsoft.com/office/officeart/2005/8/layout/hierarchy1"/>
    <dgm:cxn modelId="{D2250F51-ADFC-4F06-8A9D-662AF246213F}" srcId="{8BDDB209-5D8B-4574-8274-3BA8109E5372}" destId="{EDCF9B9A-2B42-4AFC-A85F-CAFC682F6479}" srcOrd="0" destOrd="0" parTransId="{56E97628-7F63-45DB-9A45-D31861BB3882}" sibTransId="{F5F142DB-C4A9-4166-988F-0B67848E0786}"/>
    <dgm:cxn modelId="{FCF2B776-F834-4BFB-82CE-9CC3C84694AB}" srcId="{8BDDB209-5D8B-4574-8274-3BA8109E5372}" destId="{A1B10379-D735-40BD-8DF1-D2077E976BF4}" srcOrd="2" destOrd="0" parTransId="{7BFEEDC7-94D5-480E-A053-D0E4CC73100A}" sibTransId="{E6C373F4-1010-416B-834A-FE7733852B85}"/>
    <dgm:cxn modelId="{B13C2293-146F-4DF6-B79C-41A814127055}" srcId="{8BDDB209-5D8B-4574-8274-3BA8109E5372}" destId="{32DA2D48-E9B6-4B92-9DE2-B91DACD9F267}" srcOrd="1" destOrd="0" parTransId="{44C1543B-6D08-475F-947F-858251B2854C}" sibTransId="{DC4CD8C7-A5F9-4585-B574-ABA8F50F2571}"/>
    <dgm:cxn modelId="{501D61A8-052B-483F-98BB-110648AFF46E}" type="presOf" srcId="{8BDDB209-5D8B-4574-8274-3BA8109E5372}" destId="{47E11521-61A4-43B6-B4A2-7ADED22333B5}" srcOrd="0" destOrd="0" presId="urn:microsoft.com/office/officeart/2005/8/layout/hierarchy1"/>
    <dgm:cxn modelId="{F30078C9-443A-4032-BF70-CA54DA80E64E}" type="presOf" srcId="{A1B10379-D735-40BD-8DF1-D2077E976BF4}" destId="{459559F2-D5E4-412E-A258-E9FAA0CD5394}" srcOrd="0" destOrd="0" presId="urn:microsoft.com/office/officeart/2005/8/layout/hierarchy1"/>
    <dgm:cxn modelId="{460D2DF5-057D-48D7-A0B4-3D27633191D4}" type="presOf" srcId="{EDCF9B9A-2B42-4AFC-A85F-CAFC682F6479}" destId="{0584D152-8196-4C40-AA4E-AE500AF63675}" srcOrd="0" destOrd="0" presId="urn:microsoft.com/office/officeart/2005/8/layout/hierarchy1"/>
    <dgm:cxn modelId="{2DE793CD-868C-47DE-B542-0E70628ABA47}" type="presParOf" srcId="{47E11521-61A4-43B6-B4A2-7ADED22333B5}" destId="{E70AEEFF-2BDF-4768-860A-17440A6D534F}" srcOrd="0" destOrd="0" presId="urn:microsoft.com/office/officeart/2005/8/layout/hierarchy1"/>
    <dgm:cxn modelId="{52618132-6FF6-4884-ACFD-1A1957B11350}" type="presParOf" srcId="{E70AEEFF-2BDF-4768-860A-17440A6D534F}" destId="{BDBA55FE-F3E6-42E9-9A80-59487E157054}" srcOrd="0" destOrd="0" presId="urn:microsoft.com/office/officeart/2005/8/layout/hierarchy1"/>
    <dgm:cxn modelId="{0A45648E-6E44-4E5C-AF31-A10ECF5FD349}" type="presParOf" srcId="{BDBA55FE-F3E6-42E9-9A80-59487E157054}" destId="{86A156A9-A70F-42FD-BD6B-76E94F7F1AE9}" srcOrd="0" destOrd="0" presId="urn:microsoft.com/office/officeart/2005/8/layout/hierarchy1"/>
    <dgm:cxn modelId="{AA6D9D79-8A43-4B3D-8870-1D4BF83F4940}" type="presParOf" srcId="{BDBA55FE-F3E6-42E9-9A80-59487E157054}" destId="{0584D152-8196-4C40-AA4E-AE500AF63675}" srcOrd="1" destOrd="0" presId="urn:microsoft.com/office/officeart/2005/8/layout/hierarchy1"/>
    <dgm:cxn modelId="{772C62E0-7840-4FBB-BEE7-E617FC0C8D52}" type="presParOf" srcId="{E70AEEFF-2BDF-4768-860A-17440A6D534F}" destId="{69309978-DECE-4B1C-A015-306A034EBBF0}" srcOrd="1" destOrd="0" presId="urn:microsoft.com/office/officeart/2005/8/layout/hierarchy1"/>
    <dgm:cxn modelId="{23B677A5-7B21-4A42-9267-C7328315659F}" type="presParOf" srcId="{47E11521-61A4-43B6-B4A2-7ADED22333B5}" destId="{E43C91DC-08E0-4250-9E45-111347F6A928}" srcOrd="1" destOrd="0" presId="urn:microsoft.com/office/officeart/2005/8/layout/hierarchy1"/>
    <dgm:cxn modelId="{7D95D14A-9A0B-4A57-B96F-3A3680D8724C}" type="presParOf" srcId="{E43C91DC-08E0-4250-9E45-111347F6A928}" destId="{5B0FA47B-1B75-41CC-9B0E-2F92707F78EE}" srcOrd="0" destOrd="0" presId="urn:microsoft.com/office/officeart/2005/8/layout/hierarchy1"/>
    <dgm:cxn modelId="{6E7E0AA5-5C4F-4F38-B7F8-582AD40AED2B}" type="presParOf" srcId="{5B0FA47B-1B75-41CC-9B0E-2F92707F78EE}" destId="{3C43821D-5FDD-401F-AA4B-46364C3ED1D2}" srcOrd="0" destOrd="0" presId="urn:microsoft.com/office/officeart/2005/8/layout/hierarchy1"/>
    <dgm:cxn modelId="{C211DE1C-15A8-4893-9824-C41B3A5AB136}" type="presParOf" srcId="{5B0FA47B-1B75-41CC-9B0E-2F92707F78EE}" destId="{1ECF0E7F-FC54-4D48-9B65-BE3E059E0031}" srcOrd="1" destOrd="0" presId="urn:microsoft.com/office/officeart/2005/8/layout/hierarchy1"/>
    <dgm:cxn modelId="{A4D80393-3709-414D-916C-164C65DBCA0E}" type="presParOf" srcId="{E43C91DC-08E0-4250-9E45-111347F6A928}" destId="{11C4F957-9D24-4D93-833B-B0891B467C5F}" srcOrd="1" destOrd="0" presId="urn:microsoft.com/office/officeart/2005/8/layout/hierarchy1"/>
    <dgm:cxn modelId="{2162D6C6-E8B8-49EE-9873-D19F097AD479}" type="presParOf" srcId="{47E11521-61A4-43B6-B4A2-7ADED22333B5}" destId="{C8A1DCEB-9EA3-4371-A753-37A2DEC86B30}" srcOrd="2" destOrd="0" presId="urn:microsoft.com/office/officeart/2005/8/layout/hierarchy1"/>
    <dgm:cxn modelId="{0436283E-96B8-45D8-A068-59DE0EE68141}" type="presParOf" srcId="{C8A1DCEB-9EA3-4371-A753-37A2DEC86B30}" destId="{248DFEF1-912A-426C-8EFF-9929031F8CFC}" srcOrd="0" destOrd="0" presId="urn:microsoft.com/office/officeart/2005/8/layout/hierarchy1"/>
    <dgm:cxn modelId="{0C1ACB04-280D-4D46-91D6-18956E28E982}" type="presParOf" srcId="{248DFEF1-912A-426C-8EFF-9929031F8CFC}" destId="{1BCBB72E-22DD-4740-BBA2-37E6F12CE6E7}" srcOrd="0" destOrd="0" presId="urn:microsoft.com/office/officeart/2005/8/layout/hierarchy1"/>
    <dgm:cxn modelId="{3554D040-C7BF-42B7-9CE8-8BB70B61E07A}" type="presParOf" srcId="{248DFEF1-912A-426C-8EFF-9929031F8CFC}" destId="{459559F2-D5E4-412E-A258-E9FAA0CD5394}" srcOrd="1" destOrd="0" presId="urn:microsoft.com/office/officeart/2005/8/layout/hierarchy1"/>
    <dgm:cxn modelId="{BF26B18B-BCFB-424D-B126-9EBEF6A581BF}" type="presParOf" srcId="{C8A1DCEB-9EA3-4371-A753-37A2DEC86B30}" destId="{97F97833-8BF2-4A6C-A7D5-E2267276B6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009C9E-1643-4D61-97DC-1DE0A7513242}" type="doc">
      <dgm:prSet loTypeId="urn:microsoft.com/office/officeart/2005/8/layout/vProcess5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C932706-9EE8-4E36-9D64-C71E5C08C9A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Az öt varrónő, a helyben lévő munkahely és bér nagy segítséget jelent a családok megélhetése szempontjából.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94E33-54D3-4F95-B0D7-672E2E87FD3C}" type="parTrans" cxnId="{F9869887-EDC7-4156-8E38-8A8BB63279F5}">
      <dgm:prSet/>
      <dgm:spPr/>
      <dgm:t>
        <a:bodyPr/>
        <a:lstStyle/>
        <a:p>
          <a:endParaRPr lang="en-US"/>
        </a:p>
      </dgm:t>
    </dgm:pt>
    <dgm:pt modelId="{2EDA015B-4D37-4E5D-8AF0-D47B689F30CB}" type="sibTrans" cxnId="{F9869887-EDC7-4156-8E38-8A8BB63279F5}">
      <dgm:prSet/>
      <dgm:spPr/>
      <dgm:t>
        <a:bodyPr/>
        <a:lstStyle/>
        <a:p>
          <a:endParaRPr lang="en-US"/>
        </a:p>
      </dgm:t>
    </dgm:pt>
    <dgm:pt modelId="{8C56405D-2F72-4949-ADAC-014478457C4B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Az újrafeldolgozás speciális munka, minden darab egyedi megmunkálást követel. Sokat fejlődtek, tanultak szakmailag az itt dolgozók.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38DF9-1E3F-4279-9676-95E7F97EB70C}" type="parTrans" cxnId="{49F3634E-BA7E-4604-A098-90FD2661FFC0}">
      <dgm:prSet/>
      <dgm:spPr/>
      <dgm:t>
        <a:bodyPr/>
        <a:lstStyle/>
        <a:p>
          <a:endParaRPr lang="en-US"/>
        </a:p>
      </dgm:t>
    </dgm:pt>
    <dgm:pt modelId="{5B3B9A21-F1CD-4F8D-8162-B268CE429C2C}" type="sibTrans" cxnId="{49F3634E-BA7E-4604-A098-90FD2661FFC0}">
      <dgm:prSet/>
      <dgm:spPr/>
      <dgm:t>
        <a:bodyPr/>
        <a:lstStyle/>
        <a:p>
          <a:endParaRPr lang="en-US"/>
        </a:p>
      </dgm:t>
    </dgm:pt>
    <dgm:pt modelId="{2EB95938-97B7-4B3C-92C7-A84BC8004C7E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 termékeket kedvelik az emberek, értékelik a környezet tehermentesítését és a magyar munkahelyek támogatását.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BBE9F-83B3-4104-96BD-1DBC3FF1574C}" type="parTrans" cxnId="{7465C2D4-A005-45F5-857D-19027B2F571A}">
      <dgm:prSet/>
      <dgm:spPr/>
      <dgm:t>
        <a:bodyPr/>
        <a:lstStyle/>
        <a:p>
          <a:endParaRPr lang="en-US"/>
        </a:p>
      </dgm:t>
    </dgm:pt>
    <dgm:pt modelId="{51249801-FAC7-4425-995A-0AB060F6F6D7}" type="sibTrans" cxnId="{7465C2D4-A005-45F5-857D-19027B2F571A}">
      <dgm:prSet/>
      <dgm:spPr/>
      <dgm:t>
        <a:bodyPr/>
        <a:lstStyle/>
        <a:p>
          <a:endParaRPr lang="en-US"/>
        </a:p>
      </dgm:t>
    </dgm:pt>
    <dgm:pt modelId="{D791D1BA-ACE2-438F-880C-6537722023E8}">
      <dgm:prSet/>
      <dgm:spPr/>
      <dgm:t>
        <a:bodyPr/>
        <a:lstStyle/>
        <a:p>
          <a:pPr rtl="0"/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A gyerekek bevonásával, a következő generációk szemléletének formálásával, társadalmi szerepvállalásra ösztönzésével úttörő a </a:t>
          </a:r>
          <a:r>
            <a:rPr lang="hu-HU" dirty="0">
              <a:solidFill>
                <a:schemeClr val="tx2">
                  <a:lumMod val="25000"/>
                  <a:lumOff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ReFarmerBank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iskolai program Magyarországon.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43431-E988-49D0-A753-FD70164FC8CE}" type="parTrans" cxnId="{2437A085-3E99-4188-9560-053B4A6334CC}">
      <dgm:prSet/>
      <dgm:spPr/>
      <dgm:t>
        <a:bodyPr/>
        <a:lstStyle/>
        <a:p>
          <a:endParaRPr lang="en-US"/>
        </a:p>
      </dgm:t>
    </dgm:pt>
    <dgm:pt modelId="{64AC652A-5103-4468-B0A1-B640459CC4E5}" type="sibTrans" cxnId="{2437A085-3E99-4188-9560-053B4A6334CC}">
      <dgm:prSet/>
      <dgm:spPr/>
      <dgm:t>
        <a:bodyPr/>
        <a:lstStyle/>
        <a:p>
          <a:endParaRPr lang="en-US"/>
        </a:p>
      </dgm:t>
    </dgm:pt>
    <dgm:pt modelId="{0A6C5ACB-C8AD-4CCE-917B-D91A13637AFE}" type="pres">
      <dgm:prSet presAssocID="{5C009C9E-1643-4D61-97DC-1DE0A7513242}" presName="outerComposite" presStyleCnt="0">
        <dgm:presLayoutVars>
          <dgm:chMax val="5"/>
          <dgm:dir/>
          <dgm:resizeHandles val="exact"/>
        </dgm:presLayoutVars>
      </dgm:prSet>
      <dgm:spPr/>
    </dgm:pt>
    <dgm:pt modelId="{A0393851-E9E3-49FC-8C57-096A8462A4FE}" type="pres">
      <dgm:prSet presAssocID="{5C009C9E-1643-4D61-97DC-1DE0A7513242}" presName="dummyMaxCanvas" presStyleCnt="0">
        <dgm:presLayoutVars/>
      </dgm:prSet>
      <dgm:spPr/>
    </dgm:pt>
    <dgm:pt modelId="{3B578768-F837-4321-96AA-860644974735}" type="pres">
      <dgm:prSet presAssocID="{5C009C9E-1643-4D61-97DC-1DE0A7513242}" presName="FourNodes_1" presStyleLbl="node1" presStyleIdx="0" presStyleCnt="4">
        <dgm:presLayoutVars>
          <dgm:bulletEnabled val="1"/>
        </dgm:presLayoutVars>
      </dgm:prSet>
      <dgm:spPr/>
    </dgm:pt>
    <dgm:pt modelId="{CFDE12FB-58E6-4A63-A821-EE2FD221B312}" type="pres">
      <dgm:prSet presAssocID="{5C009C9E-1643-4D61-97DC-1DE0A7513242}" presName="FourNodes_2" presStyleLbl="node1" presStyleIdx="1" presStyleCnt="4">
        <dgm:presLayoutVars>
          <dgm:bulletEnabled val="1"/>
        </dgm:presLayoutVars>
      </dgm:prSet>
      <dgm:spPr/>
    </dgm:pt>
    <dgm:pt modelId="{4BE09B46-C60E-4833-A3E8-32D3121DAC71}" type="pres">
      <dgm:prSet presAssocID="{5C009C9E-1643-4D61-97DC-1DE0A7513242}" presName="FourNodes_3" presStyleLbl="node1" presStyleIdx="2" presStyleCnt="4">
        <dgm:presLayoutVars>
          <dgm:bulletEnabled val="1"/>
        </dgm:presLayoutVars>
      </dgm:prSet>
      <dgm:spPr/>
    </dgm:pt>
    <dgm:pt modelId="{80E02AC9-D7E3-4151-A53D-8E7035627C12}" type="pres">
      <dgm:prSet presAssocID="{5C009C9E-1643-4D61-97DC-1DE0A7513242}" presName="FourNodes_4" presStyleLbl="node1" presStyleIdx="3" presStyleCnt="4">
        <dgm:presLayoutVars>
          <dgm:bulletEnabled val="1"/>
        </dgm:presLayoutVars>
      </dgm:prSet>
      <dgm:spPr/>
    </dgm:pt>
    <dgm:pt modelId="{A1A1AAC2-BFD6-4D7D-A1A8-D7B997AF5E08}" type="pres">
      <dgm:prSet presAssocID="{5C009C9E-1643-4D61-97DC-1DE0A7513242}" presName="FourConn_1-2" presStyleLbl="fgAccFollowNode1" presStyleIdx="0" presStyleCnt="3">
        <dgm:presLayoutVars>
          <dgm:bulletEnabled val="1"/>
        </dgm:presLayoutVars>
      </dgm:prSet>
      <dgm:spPr/>
    </dgm:pt>
    <dgm:pt modelId="{40DB496E-887D-46AE-8769-F9205DB02417}" type="pres">
      <dgm:prSet presAssocID="{5C009C9E-1643-4D61-97DC-1DE0A7513242}" presName="FourConn_2-3" presStyleLbl="fgAccFollowNode1" presStyleIdx="1" presStyleCnt="3">
        <dgm:presLayoutVars>
          <dgm:bulletEnabled val="1"/>
        </dgm:presLayoutVars>
      </dgm:prSet>
      <dgm:spPr/>
    </dgm:pt>
    <dgm:pt modelId="{362D2669-8A1D-4E1C-9187-1B946125774E}" type="pres">
      <dgm:prSet presAssocID="{5C009C9E-1643-4D61-97DC-1DE0A7513242}" presName="FourConn_3-4" presStyleLbl="fgAccFollowNode1" presStyleIdx="2" presStyleCnt="3">
        <dgm:presLayoutVars>
          <dgm:bulletEnabled val="1"/>
        </dgm:presLayoutVars>
      </dgm:prSet>
      <dgm:spPr/>
    </dgm:pt>
    <dgm:pt modelId="{89C8AF4F-D744-46FE-A464-A3DF1343AEF6}" type="pres">
      <dgm:prSet presAssocID="{5C009C9E-1643-4D61-97DC-1DE0A7513242}" presName="FourNodes_1_text" presStyleLbl="node1" presStyleIdx="3" presStyleCnt="4">
        <dgm:presLayoutVars>
          <dgm:bulletEnabled val="1"/>
        </dgm:presLayoutVars>
      </dgm:prSet>
      <dgm:spPr/>
    </dgm:pt>
    <dgm:pt modelId="{991BEF77-CBE9-43CC-AD11-EFD1FD894546}" type="pres">
      <dgm:prSet presAssocID="{5C009C9E-1643-4D61-97DC-1DE0A7513242}" presName="FourNodes_2_text" presStyleLbl="node1" presStyleIdx="3" presStyleCnt="4">
        <dgm:presLayoutVars>
          <dgm:bulletEnabled val="1"/>
        </dgm:presLayoutVars>
      </dgm:prSet>
      <dgm:spPr/>
    </dgm:pt>
    <dgm:pt modelId="{735A36FD-5D30-4E22-B617-C75E6B465E5D}" type="pres">
      <dgm:prSet presAssocID="{5C009C9E-1643-4D61-97DC-1DE0A7513242}" presName="FourNodes_3_text" presStyleLbl="node1" presStyleIdx="3" presStyleCnt="4">
        <dgm:presLayoutVars>
          <dgm:bulletEnabled val="1"/>
        </dgm:presLayoutVars>
      </dgm:prSet>
      <dgm:spPr/>
    </dgm:pt>
    <dgm:pt modelId="{DE9C37CF-358B-44BD-8ADC-41A2A9A92427}" type="pres">
      <dgm:prSet presAssocID="{5C009C9E-1643-4D61-97DC-1DE0A751324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7E92527-F010-4518-97E9-28BE45590B5C}" type="presOf" srcId="{2EB95938-97B7-4B3C-92C7-A84BC8004C7E}" destId="{4BE09B46-C60E-4833-A3E8-32D3121DAC71}" srcOrd="0" destOrd="0" presId="urn:microsoft.com/office/officeart/2005/8/layout/vProcess5"/>
    <dgm:cxn modelId="{371C0A28-062E-4E25-8557-EF683EBEFCB7}" type="presOf" srcId="{51249801-FAC7-4425-995A-0AB060F6F6D7}" destId="{362D2669-8A1D-4E1C-9187-1B946125774E}" srcOrd="0" destOrd="0" presId="urn:microsoft.com/office/officeart/2005/8/layout/vProcess5"/>
    <dgm:cxn modelId="{72F4773D-962C-479F-B524-5AECC52B5391}" type="presOf" srcId="{0C932706-9EE8-4E36-9D64-C71E5C08C9AA}" destId="{89C8AF4F-D744-46FE-A464-A3DF1343AEF6}" srcOrd="1" destOrd="0" presId="urn:microsoft.com/office/officeart/2005/8/layout/vProcess5"/>
    <dgm:cxn modelId="{DC31205E-0D3F-4C0B-81C0-B9A571123CBA}" type="presOf" srcId="{D791D1BA-ACE2-438F-880C-6537722023E8}" destId="{80E02AC9-D7E3-4151-A53D-8E7035627C12}" srcOrd="0" destOrd="0" presId="urn:microsoft.com/office/officeart/2005/8/layout/vProcess5"/>
    <dgm:cxn modelId="{49F3634E-BA7E-4604-A098-90FD2661FFC0}" srcId="{5C009C9E-1643-4D61-97DC-1DE0A7513242}" destId="{8C56405D-2F72-4949-ADAC-014478457C4B}" srcOrd="1" destOrd="0" parTransId="{28438DF9-1E3F-4279-9676-95E7F97EB70C}" sibTransId="{5B3B9A21-F1CD-4F8D-8162-B268CE429C2C}"/>
    <dgm:cxn modelId="{E25DDC51-1488-4329-A3FD-ECAA1FB9E29E}" type="presOf" srcId="{8C56405D-2F72-4949-ADAC-014478457C4B}" destId="{CFDE12FB-58E6-4A63-A821-EE2FD221B312}" srcOrd="0" destOrd="0" presId="urn:microsoft.com/office/officeart/2005/8/layout/vProcess5"/>
    <dgm:cxn modelId="{D2AD7757-456B-4589-9647-A878A88E17FD}" type="presOf" srcId="{2EDA015B-4D37-4E5D-8AF0-D47B689F30CB}" destId="{A1A1AAC2-BFD6-4D7D-A1A8-D7B997AF5E08}" srcOrd="0" destOrd="0" presId="urn:microsoft.com/office/officeart/2005/8/layout/vProcess5"/>
    <dgm:cxn modelId="{63F8A27B-A35E-4F33-9789-A2503FE704C3}" type="presOf" srcId="{5C009C9E-1643-4D61-97DC-1DE0A7513242}" destId="{0A6C5ACB-C8AD-4CCE-917B-D91A13637AFE}" srcOrd="0" destOrd="0" presId="urn:microsoft.com/office/officeart/2005/8/layout/vProcess5"/>
    <dgm:cxn modelId="{2437A085-3E99-4188-9560-053B4A6334CC}" srcId="{5C009C9E-1643-4D61-97DC-1DE0A7513242}" destId="{D791D1BA-ACE2-438F-880C-6537722023E8}" srcOrd="3" destOrd="0" parTransId="{20843431-E988-49D0-A753-FD70164FC8CE}" sibTransId="{64AC652A-5103-4468-B0A1-B640459CC4E5}"/>
    <dgm:cxn modelId="{F9869887-EDC7-4156-8E38-8A8BB63279F5}" srcId="{5C009C9E-1643-4D61-97DC-1DE0A7513242}" destId="{0C932706-9EE8-4E36-9D64-C71E5C08C9AA}" srcOrd="0" destOrd="0" parTransId="{60D94E33-54D3-4F95-B0D7-672E2E87FD3C}" sibTransId="{2EDA015B-4D37-4E5D-8AF0-D47B689F30CB}"/>
    <dgm:cxn modelId="{FBB6B992-526C-4FDC-9F07-5A5302243C67}" type="presOf" srcId="{D791D1BA-ACE2-438F-880C-6537722023E8}" destId="{DE9C37CF-358B-44BD-8ADC-41A2A9A92427}" srcOrd="1" destOrd="0" presId="urn:microsoft.com/office/officeart/2005/8/layout/vProcess5"/>
    <dgm:cxn modelId="{7F61BEA9-80D9-49F4-85BF-AF34E2FD3E47}" type="presOf" srcId="{2EB95938-97B7-4B3C-92C7-A84BC8004C7E}" destId="{735A36FD-5D30-4E22-B617-C75E6B465E5D}" srcOrd="1" destOrd="0" presId="urn:microsoft.com/office/officeart/2005/8/layout/vProcess5"/>
    <dgm:cxn modelId="{C96985AA-DC9F-476C-8CB7-4751CF5F40D5}" type="presOf" srcId="{0C932706-9EE8-4E36-9D64-C71E5C08C9AA}" destId="{3B578768-F837-4321-96AA-860644974735}" srcOrd="0" destOrd="0" presId="urn:microsoft.com/office/officeart/2005/8/layout/vProcess5"/>
    <dgm:cxn modelId="{7465C2D4-A005-45F5-857D-19027B2F571A}" srcId="{5C009C9E-1643-4D61-97DC-1DE0A7513242}" destId="{2EB95938-97B7-4B3C-92C7-A84BC8004C7E}" srcOrd="2" destOrd="0" parTransId="{273BBE9F-83B3-4104-96BD-1DBC3FF1574C}" sibTransId="{51249801-FAC7-4425-995A-0AB060F6F6D7}"/>
    <dgm:cxn modelId="{4748B2E1-F149-4E34-A57F-43F9265FA5FE}" type="presOf" srcId="{8C56405D-2F72-4949-ADAC-014478457C4B}" destId="{991BEF77-CBE9-43CC-AD11-EFD1FD894546}" srcOrd="1" destOrd="0" presId="urn:microsoft.com/office/officeart/2005/8/layout/vProcess5"/>
    <dgm:cxn modelId="{E55430F7-950D-4970-AF8A-3FE232DA0537}" type="presOf" srcId="{5B3B9A21-F1CD-4F8D-8162-B268CE429C2C}" destId="{40DB496E-887D-46AE-8769-F9205DB02417}" srcOrd="0" destOrd="0" presId="urn:microsoft.com/office/officeart/2005/8/layout/vProcess5"/>
    <dgm:cxn modelId="{4D678E1A-22F1-4AE9-9A06-8BA32DE4790A}" type="presParOf" srcId="{0A6C5ACB-C8AD-4CCE-917B-D91A13637AFE}" destId="{A0393851-E9E3-49FC-8C57-096A8462A4FE}" srcOrd="0" destOrd="0" presId="urn:microsoft.com/office/officeart/2005/8/layout/vProcess5"/>
    <dgm:cxn modelId="{20EE7EE3-DD7A-4AD8-9786-FACC014D97B5}" type="presParOf" srcId="{0A6C5ACB-C8AD-4CCE-917B-D91A13637AFE}" destId="{3B578768-F837-4321-96AA-860644974735}" srcOrd="1" destOrd="0" presId="urn:microsoft.com/office/officeart/2005/8/layout/vProcess5"/>
    <dgm:cxn modelId="{3A9E76B1-C3F1-48F6-BB9D-A03AF16F40A4}" type="presParOf" srcId="{0A6C5ACB-C8AD-4CCE-917B-D91A13637AFE}" destId="{CFDE12FB-58E6-4A63-A821-EE2FD221B312}" srcOrd="2" destOrd="0" presId="urn:microsoft.com/office/officeart/2005/8/layout/vProcess5"/>
    <dgm:cxn modelId="{F4BFE62A-3A2E-4A0D-B879-B868BF9869AD}" type="presParOf" srcId="{0A6C5ACB-C8AD-4CCE-917B-D91A13637AFE}" destId="{4BE09B46-C60E-4833-A3E8-32D3121DAC71}" srcOrd="3" destOrd="0" presId="urn:microsoft.com/office/officeart/2005/8/layout/vProcess5"/>
    <dgm:cxn modelId="{7BF8AC12-00C9-4DA7-9606-50FAD0BDD1A6}" type="presParOf" srcId="{0A6C5ACB-C8AD-4CCE-917B-D91A13637AFE}" destId="{80E02AC9-D7E3-4151-A53D-8E7035627C12}" srcOrd="4" destOrd="0" presId="urn:microsoft.com/office/officeart/2005/8/layout/vProcess5"/>
    <dgm:cxn modelId="{CB90B23B-FF9E-42BD-85F0-122CC51F18BE}" type="presParOf" srcId="{0A6C5ACB-C8AD-4CCE-917B-D91A13637AFE}" destId="{A1A1AAC2-BFD6-4D7D-A1A8-D7B997AF5E08}" srcOrd="5" destOrd="0" presId="urn:microsoft.com/office/officeart/2005/8/layout/vProcess5"/>
    <dgm:cxn modelId="{3E1A2936-8ADC-478C-BA3E-BB74AB960C81}" type="presParOf" srcId="{0A6C5ACB-C8AD-4CCE-917B-D91A13637AFE}" destId="{40DB496E-887D-46AE-8769-F9205DB02417}" srcOrd="6" destOrd="0" presId="urn:microsoft.com/office/officeart/2005/8/layout/vProcess5"/>
    <dgm:cxn modelId="{876667A1-11FC-485A-A417-D060038FD02B}" type="presParOf" srcId="{0A6C5ACB-C8AD-4CCE-917B-D91A13637AFE}" destId="{362D2669-8A1D-4E1C-9187-1B946125774E}" srcOrd="7" destOrd="0" presId="urn:microsoft.com/office/officeart/2005/8/layout/vProcess5"/>
    <dgm:cxn modelId="{2D0D1338-FBDD-4C4B-A2BC-57B18C6B03FC}" type="presParOf" srcId="{0A6C5ACB-C8AD-4CCE-917B-D91A13637AFE}" destId="{89C8AF4F-D744-46FE-A464-A3DF1343AEF6}" srcOrd="8" destOrd="0" presId="urn:microsoft.com/office/officeart/2005/8/layout/vProcess5"/>
    <dgm:cxn modelId="{883259E0-F76F-4162-AC0E-FCBD79CA8FB1}" type="presParOf" srcId="{0A6C5ACB-C8AD-4CCE-917B-D91A13637AFE}" destId="{991BEF77-CBE9-43CC-AD11-EFD1FD894546}" srcOrd="9" destOrd="0" presId="urn:microsoft.com/office/officeart/2005/8/layout/vProcess5"/>
    <dgm:cxn modelId="{EF15ABBD-9AB2-462A-A6EC-9634BFA6025F}" type="presParOf" srcId="{0A6C5ACB-C8AD-4CCE-917B-D91A13637AFE}" destId="{735A36FD-5D30-4E22-B617-C75E6B465E5D}" srcOrd="10" destOrd="0" presId="urn:microsoft.com/office/officeart/2005/8/layout/vProcess5"/>
    <dgm:cxn modelId="{154D376C-4CE6-4EE2-A601-3DFC3DD5B518}" type="presParOf" srcId="{0A6C5ACB-C8AD-4CCE-917B-D91A13637AFE}" destId="{DE9C37CF-358B-44BD-8ADC-41A2A9A9242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D4F0F2-B163-4FD1-B49C-FFD4F85A9B68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28493E-B610-4CF6-A67A-F618057B43B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Bicskei Szent László Katolikus ált. Iskola                                        2024.06.08.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A9AC3-3C33-46CB-AED0-DF57360073A9}" type="parTrans" cxnId="{5F812105-821F-43BB-8A67-9B85F2BEF55E}">
      <dgm:prSet/>
      <dgm:spPr/>
      <dgm:t>
        <a:bodyPr/>
        <a:lstStyle/>
        <a:p>
          <a:endParaRPr lang="en-US"/>
        </a:p>
      </dgm:t>
    </dgm:pt>
    <dgm:pt modelId="{43CEC43D-EE0A-4E6D-9FFC-82C0F1D77304}" type="sibTrans" cxnId="{5F812105-821F-43BB-8A67-9B85F2BEF55E}">
      <dgm:prSet/>
      <dgm:spPr/>
      <dgm:t>
        <a:bodyPr/>
        <a:lstStyle/>
        <a:p>
          <a:endParaRPr lang="en-US"/>
        </a:p>
      </dgm:t>
    </dgm:pt>
    <dgm:pt modelId="{EE359F83-E2A5-4AEF-A1D7-DB369EC664B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Felcsúti Letenyei Lajos Gimnázium                                                   2024.05.28.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440F31-C5D2-4391-9A45-D78A9AD7707D}" type="parTrans" cxnId="{1C02C3D3-002B-4969-9645-0B7411E71C36}">
      <dgm:prSet/>
      <dgm:spPr/>
      <dgm:t>
        <a:bodyPr/>
        <a:lstStyle/>
        <a:p>
          <a:endParaRPr lang="en-US"/>
        </a:p>
      </dgm:t>
    </dgm:pt>
    <dgm:pt modelId="{1299AF4E-A9BD-41C0-8F1B-F1D9974D4470}" type="sibTrans" cxnId="{1C02C3D3-002B-4969-9645-0B7411E71C36}">
      <dgm:prSet/>
      <dgm:spPr/>
      <dgm:t>
        <a:bodyPr/>
        <a:lstStyle/>
        <a:p>
          <a:endParaRPr lang="en-US"/>
        </a:p>
      </dgm:t>
    </dgm:pt>
    <dgm:pt modelId="{BCA61103-90DE-42F2-918E-03476B774BA7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Kossuth L. Gyakorló Általános Iskola        2024.06.13.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45C4B3-8A3E-4808-8579-F0B00584CCDB}" type="parTrans" cxnId="{C485A11A-C86B-4A52-B856-AFF7CD358BBA}">
      <dgm:prSet/>
      <dgm:spPr/>
      <dgm:t>
        <a:bodyPr/>
        <a:lstStyle/>
        <a:p>
          <a:endParaRPr lang="en-US"/>
        </a:p>
      </dgm:t>
    </dgm:pt>
    <dgm:pt modelId="{C5CCA0ED-FC4D-4D9A-8CD9-E3082128C300}" type="sibTrans" cxnId="{C485A11A-C86B-4A52-B856-AFF7CD358BBA}">
      <dgm:prSet/>
      <dgm:spPr/>
      <dgm:t>
        <a:bodyPr/>
        <a:lstStyle/>
        <a:p>
          <a:endParaRPr lang="en-US"/>
        </a:p>
      </dgm:t>
    </dgm:pt>
    <dgm:pt modelId="{72F0A879-3FA3-4B5E-B5A5-D017032DCD43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Kossuth L. Gyakorló Gimnázium             2024.06.12.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BC43D-ED83-4C4F-A2BD-F03EF5141748}" type="parTrans" cxnId="{1F799C19-285F-42DF-B038-8FB04C3BABEB}">
      <dgm:prSet/>
      <dgm:spPr/>
      <dgm:t>
        <a:bodyPr/>
        <a:lstStyle/>
        <a:p>
          <a:endParaRPr lang="en-US"/>
        </a:p>
      </dgm:t>
    </dgm:pt>
    <dgm:pt modelId="{A27CEED1-30B8-4DF9-A26B-B460C3B71109}" type="sibTrans" cxnId="{1F799C19-285F-42DF-B038-8FB04C3BABEB}">
      <dgm:prSet/>
      <dgm:spPr/>
      <dgm:t>
        <a:bodyPr/>
        <a:lstStyle/>
        <a:p>
          <a:endParaRPr lang="en-US"/>
        </a:p>
      </dgm:t>
    </dgm:pt>
    <dgm:pt modelId="{98706DAF-9F12-4D68-B8D6-46941FADE87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Arany J. Gyakorló Általános Iskola              2024.06.19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6DEA8-15A3-4214-A69B-BEFA68ADD59C}" type="parTrans" cxnId="{B1D96403-A642-40E1-996F-380BB6BC55C7}">
      <dgm:prSet/>
      <dgm:spPr/>
      <dgm:t>
        <a:bodyPr/>
        <a:lstStyle/>
        <a:p>
          <a:endParaRPr lang="en-US"/>
        </a:p>
      </dgm:t>
    </dgm:pt>
    <dgm:pt modelId="{C3203731-FAA4-4F42-A599-8A47CA42A640}" type="sibTrans" cxnId="{B1D96403-A642-40E1-996F-380BB6BC55C7}">
      <dgm:prSet/>
      <dgm:spPr/>
      <dgm:t>
        <a:bodyPr/>
        <a:lstStyle/>
        <a:p>
          <a:endParaRPr lang="en-US"/>
        </a:p>
      </dgm:t>
    </dgm:pt>
    <dgm:pt modelId="{1C24C10F-DB8B-4713-9282-2FAA63FDC2D9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Arany J. Gyakorló Általános Iskola              2025.05.07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DA0781-1DB6-4568-BD54-29F51B6E17EB}" type="parTrans" cxnId="{1E50D5BB-CA35-4D5B-8369-29902EC33C29}">
      <dgm:prSet/>
      <dgm:spPr/>
      <dgm:t>
        <a:bodyPr/>
        <a:lstStyle/>
        <a:p>
          <a:endParaRPr lang="en-US"/>
        </a:p>
      </dgm:t>
    </dgm:pt>
    <dgm:pt modelId="{FFB3F445-54E7-4E6C-A774-17BBF61BDCB4}" type="sibTrans" cxnId="{1E50D5BB-CA35-4D5B-8369-29902EC33C29}">
      <dgm:prSet/>
      <dgm:spPr/>
      <dgm:t>
        <a:bodyPr/>
        <a:lstStyle/>
        <a:p>
          <a:endParaRPr lang="en-US"/>
        </a:p>
      </dgm:t>
    </dgm:pt>
    <dgm:pt modelId="{3D009422-FC71-4DBC-B638-DB42A654F651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Napraforgó Waldorf Általános Iskola                          2025.04.12.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30DC6D-72B4-4EF1-B9BE-57B27B039428}" type="parTrans" cxnId="{917A2A96-97A2-4D35-B2EF-7F417D644456}">
      <dgm:prSet/>
      <dgm:spPr/>
      <dgm:t>
        <a:bodyPr/>
        <a:lstStyle/>
        <a:p>
          <a:endParaRPr lang="en-US"/>
        </a:p>
      </dgm:t>
    </dgm:pt>
    <dgm:pt modelId="{2938317D-8111-4574-AA9F-34D99395B5ED}" type="sibTrans" cxnId="{917A2A96-97A2-4D35-B2EF-7F417D644456}">
      <dgm:prSet/>
      <dgm:spPr/>
      <dgm:t>
        <a:bodyPr/>
        <a:lstStyle/>
        <a:p>
          <a:endParaRPr lang="en-US"/>
        </a:p>
      </dgm:t>
    </dgm:pt>
    <dgm:pt modelId="{E8C20DA5-1D23-4D1A-80D3-BF8C91AEC1E6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Csengersimai Református Általános Iskola                                    2025.04.02</a:t>
          </a:r>
          <a:r>
            <a:rPr lang="hu-HU" dirty="0"/>
            <a:t>.</a:t>
          </a:r>
          <a:endParaRPr lang="en-US" dirty="0"/>
        </a:p>
      </dgm:t>
    </dgm:pt>
    <dgm:pt modelId="{4BDCE35B-25B9-4D94-A20B-EFE3BF9EFC36}" type="parTrans" cxnId="{54750E09-D0FE-406E-B330-F00CBA936BBA}">
      <dgm:prSet/>
      <dgm:spPr/>
      <dgm:t>
        <a:bodyPr/>
        <a:lstStyle/>
        <a:p>
          <a:endParaRPr lang="en-US"/>
        </a:p>
      </dgm:t>
    </dgm:pt>
    <dgm:pt modelId="{730FA1E6-4405-480E-BC0E-DABE248F9FDB}" type="sibTrans" cxnId="{54750E09-D0FE-406E-B330-F00CBA936BBA}">
      <dgm:prSet/>
      <dgm:spPr/>
      <dgm:t>
        <a:bodyPr/>
        <a:lstStyle/>
        <a:p>
          <a:endParaRPr lang="en-US"/>
        </a:p>
      </dgm:t>
    </dgm:pt>
    <dgm:pt modelId="{34C9AB70-1A2E-407A-B398-DEA06D8D7AC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Vásárosnaményi II. Rákóczi Ferenc Gimnázium                            2025.04.24.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74518-BD1C-4600-B4A8-813BD0CE298F}" type="parTrans" cxnId="{6FA5711A-8DBB-4C4F-9D22-434FA6C7B3FF}">
      <dgm:prSet/>
      <dgm:spPr/>
      <dgm:t>
        <a:bodyPr/>
        <a:lstStyle/>
        <a:p>
          <a:endParaRPr lang="en-US"/>
        </a:p>
      </dgm:t>
    </dgm:pt>
    <dgm:pt modelId="{2F47FEEA-BBA5-453C-9AF1-1958F42793B3}" type="sibTrans" cxnId="{6FA5711A-8DBB-4C4F-9D22-434FA6C7B3FF}">
      <dgm:prSet/>
      <dgm:spPr/>
      <dgm:t>
        <a:bodyPr/>
        <a:lstStyle/>
        <a:p>
          <a:endParaRPr lang="en-US"/>
        </a:p>
      </dgm:t>
    </dgm:pt>
    <dgm:pt modelId="{67A692E7-108D-4E2B-8483-15FB3B5ED960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Nagykovácsi Nemzetközi Amerikai Iskola                                                2025.03.28. 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786CE-3343-44B6-AB4E-57C24CEE860B}" type="parTrans" cxnId="{C9EE6DF5-9B88-4731-AF4E-5CDA0F6BB7EE}">
      <dgm:prSet/>
      <dgm:spPr/>
      <dgm:t>
        <a:bodyPr/>
        <a:lstStyle/>
        <a:p>
          <a:endParaRPr lang="en-US"/>
        </a:p>
      </dgm:t>
    </dgm:pt>
    <dgm:pt modelId="{BA56E55C-7D45-45B9-AF06-9D127ED6D070}" type="sibTrans" cxnId="{C9EE6DF5-9B88-4731-AF4E-5CDA0F6BB7EE}">
      <dgm:prSet/>
      <dgm:spPr/>
      <dgm:t>
        <a:bodyPr/>
        <a:lstStyle/>
        <a:p>
          <a:endParaRPr lang="en-US"/>
        </a:p>
      </dgm:t>
    </dgm:pt>
    <dgm:pt modelId="{DBF6C679-DF00-4BAD-B506-2945A9A26EB1}" type="pres">
      <dgm:prSet presAssocID="{97D4F0F2-B163-4FD1-B49C-FFD4F85A9B68}" presName="diagram" presStyleCnt="0">
        <dgm:presLayoutVars>
          <dgm:dir/>
          <dgm:resizeHandles val="exact"/>
        </dgm:presLayoutVars>
      </dgm:prSet>
      <dgm:spPr/>
    </dgm:pt>
    <dgm:pt modelId="{F3127F5D-2309-4CCC-A129-07FBBAEC8F8E}" type="pres">
      <dgm:prSet presAssocID="{6828493E-B610-4CF6-A67A-F618057B43B5}" presName="node" presStyleLbl="node1" presStyleIdx="0" presStyleCnt="10">
        <dgm:presLayoutVars>
          <dgm:bulletEnabled val="1"/>
        </dgm:presLayoutVars>
      </dgm:prSet>
      <dgm:spPr/>
    </dgm:pt>
    <dgm:pt modelId="{46292946-88A4-4CC3-9455-54B7D7D92714}" type="pres">
      <dgm:prSet presAssocID="{43CEC43D-EE0A-4E6D-9FFC-82C0F1D77304}" presName="sibTrans" presStyleCnt="0"/>
      <dgm:spPr/>
    </dgm:pt>
    <dgm:pt modelId="{F2FA7303-8EE2-44A8-9869-4F3FB53BC67B}" type="pres">
      <dgm:prSet presAssocID="{EE359F83-E2A5-4AEF-A1D7-DB369EC664BA}" presName="node" presStyleLbl="node1" presStyleIdx="1" presStyleCnt="10">
        <dgm:presLayoutVars>
          <dgm:bulletEnabled val="1"/>
        </dgm:presLayoutVars>
      </dgm:prSet>
      <dgm:spPr/>
    </dgm:pt>
    <dgm:pt modelId="{F7D1A9DE-3C82-41E8-A83C-E740EF4E876D}" type="pres">
      <dgm:prSet presAssocID="{1299AF4E-A9BD-41C0-8F1B-F1D9974D4470}" presName="sibTrans" presStyleCnt="0"/>
      <dgm:spPr/>
    </dgm:pt>
    <dgm:pt modelId="{6E6F6DFF-ADF1-45FF-B9B4-43C16894A5EB}" type="pres">
      <dgm:prSet presAssocID="{BCA61103-90DE-42F2-918E-03476B774BA7}" presName="node" presStyleLbl="node1" presStyleIdx="2" presStyleCnt="10">
        <dgm:presLayoutVars>
          <dgm:bulletEnabled val="1"/>
        </dgm:presLayoutVars>
      </dgm:prSet>
      <dgm:spPr/>
    </dgm:pt>
    <dgm:pt modelId="{8D53E207-3978-419B-9AA7-27ED7EC78560}" type="pres">
      <dgm:prSet presAssocID="{C5CCA0ED-FC4D-4D9A-8CD9-E3082128C300}" presName="sibTrans" presStyleCnt="0"/>
      <dgm:spPr/>
    </dgm:pt>
    <dgm:pt modelId="{4678E6DA-09EC-435C-9033-4D39711D92C4}" type="pres">
      <dgm:prSet presAssocID="{72F0A879-3FA3-4B5E-B5A5-D017032DCD43}" presName="node" presStyleLbl="node1" presStyleIdx="3" presStyleCnt="10">
        <dgm:presLayoutVars>
          <dgm:bulletEnabled val="1"/>
        </dgm:presLayoutVars>
      </dgm:prSet>
      <dgm:spPr/>
    </dgm:pt>
    <dgm:pt modelId="{9441FDF4-AACB-412A-9F37-E14352A324BD}" type="pres">
      <dgm:prSet presAssocID="{A27CEED1-30B8-4DF9-A26B-B460C3B71109}" presName="sibTrans" presStyleCnt="0"/>
      <dgm:spPr/>
    </dgm:pt>
    <dgm:pt modelId="{632A3799-F5AF-4D3F-A022-ECF98C28CDBD}" type="pres">
      <dgm:prSet presAssocID="{98706DAF-9F12-4D68-B8D6-46941FADE87A}" presName="node" presStyleLbl="node1" presStyleIdx="4" presStyleCnt="10">
        <dgm:presLayoutVars>
          <dgm:bulletEnabled val="1"/>
        </dgm:presLayoutVars>
      </dgm:prSet>
      <dgm:spPr/>
    </dgm:pt>
    <dgm:pt modelId="{D5452105-8991-4214-8B2F-7EFECBFF5EB6}" type="pres">
      <dgm:prSet presAssocID="{C3203731-FAA4-4F42-A599-8A47CA42A640}" presName="sibTrans" presStyleCnt="0"/>
      <dgm:spPr/>
    </dgm:pt>
    <dgm:pt modelId="{A9244A18-15C2-44E8-BC06-C6D006A6DDAE}" type="pres">
      <dgm:prSet presAssocID="{1C24C10F-DB8B-4713-9282-2FAA63FDC2D9}" presName="node" presStyleLbl="node1" presStyleIdx="5" presStyleCnt="10">
        <dgm:presLayoutVars>
          <dgm:bulletEnabled val="1"/>
        </dgm:presLayoutVars>
      </dgm:prSet>
      <dgm:spPr/>
    </dgm:pt>
    <dgm:pt modelId="{83E285EB-81A3-484E-ADA7-34FF8D56A62C}" type="pres">
      <dgm:prSet presAssocID="{FFB3F445-54E7-4E6C-A774-17BBF61BDCB4}" presName="sibTrans" presStyleCnt="0"/>
      <dgm:spPr/>
    </dgm:pt>
    <dgm:pt modelId="{1895C36A-8799-4C5C-86C5-AF2EDFB1421A}" type="pres">
      <dgm:prSet presAssocID="{3D009422-FC71-4DBC-B638-DB42A654F651}" presName="node" presStyleLbl="node1" presStyleIdx="6" presStyleCnt="10">
        <dgm:presLayoutVars>
          <dgm:bulletEnabled val="1"/>
        </dgm:presLayoutVars>
      </dgm:prSet>
      <dgm:spPr/>
    </dgm:pt>
    <dgm:pt modelId="{F0C4DE97-DF53-4B64-A488-EE7832F8AA9D}" type="pres">
      <dgm:prSet presAssocID="{2938317D-8111-4574-AA9F-34D99395B5ED}" presName="sibTrans" presStyleCnt="0"/>
      <dgm:spPr/>
    </dgm:pt>
    <dgm:pt modelId="{D856D1CC-0CCB-4B0A-AC37-75F2DC4B1B3B}" type="pres">
      <dgm:prSet presAssocID="{E8C20DA5-1D23-4D1A-80D3-BF8C91AEC1E6}" presName="node" presStyleLbl="node1" presStyleIdx="7" presStyleCnt="10">
        <dgm:presLayoutVars>
          <dgm:bulletEnabled val="1"/>
        </dgm:presLayoutVars>
      </dgm:prSet>
      <dgm:spPr/>
    </dgm:pt>
    <dgm:pt modelId="{7EA6EBAF-1E8E-49A9-B183-82179685C82C}" type="pres">
      <dgm:prSet presAssocID="{730FA1E6-4405-480E-BC0E-DABE248F9FDB}" presName="sibTrans" presStyleCnt="0"/>
      <dgm:spPr/>
    </dgm:pt>
    <dgm:pt modelId="{9EC8C774-19FF-4629-AB72-199525D9171D}" type="pres">
      <dgm:prSet presAssocID="{34C9AB70-1A2E-407A-B398-DEA06D8D7ACF}" presName="node" presStyleLbl="node1" presStyleIdx="8" presStyleCnt="10">
        <dgm:presLayoutVars>
          <dgm:bulletEnabled val="1"/>
        </dgm:presLayoutVars>
      </dgm:prSet>
      <dgm:spPr/>
    </dgm:pt>
    <dgm:pt modelId="{06783EBC-154F-46F0-91DB-19FEDCD4B76F}" type="pres">
      <dgm:prSet presAssocID="{2F47FEEA-BBA5-453C-9AF1-1958F42793B3}" presName="sibTrans" presStyleCnt="0"/>
      <dgm:spPr/>
    </dgm:pt>
    <dgm:pt modelId="{2452DDD9-1E3D-4FE0-A58C-1B7079C094F9}" type="pres">
      <dgm:prSet presAssocID="{67A692E7-108D-4E2B-8483-15FB3B5ED960}" presName="node" presStyleLbl="node1" presStyleIdx="9" presStyleCnt="10">
        <dgm:presLayoutVars>
          <dgm:bulletEnabled val="1"/>
        </dgm:presLayoutVars>
      </dgm:prSet>
      <dgm:spPr/>
    </dgm:pt>
  </dgm:ptLst>
  <dgm:cxnLst>
    <dgm:cxn modelId="{B1D96403-A642-40E1-996F-380BB6BC55C7}" srcId="{97D4F0F2-B163-4FD1-B49C-FFD4F85A9B68}" destId="{98706DAF-9F12-4D68-B8D6-46941FADE87A}" srcOrd="4" destOrd="0" parTransId="{5036DEA8-15A3-4214-A69B-BEFA68ADD59C}" sibTransId="{C3203731-FAA4-4F42-A599-8A47CA42A640}"/>
    <dgm:cxn modelId="{3CD04804-F800-4E53-B7E4-20E1719AF629}" type="presOf" srcId="{BCA61103-90DE-42F2-918E-03476B774BA7}" destId="{6E6F6DFF-ADF1-45FF-B9B4-43C16894A5EB}" srcOrd="0" destOrd="0" presId="urn:microsoft.com/office/officeart/2005/8/layout/default"/>
    <dgm:cxn modelId="{5F812105-821F-43BB-8A67-9B85F2BEF55E}" srcId="{97D4F0F2-B163-4FD1-B49C-FFD4F85A9B68}" destId="{6828493E-B610-4CF6-A67A-F618057B43B5}" srcOrd="0" destOrd="0" parTransId="{B0FA9AC3-3C33-46CB-AED0-DF57360073A9}" sibTransId="{43CEC43D-EE0A-4E6D-9FFC-82C0F1D77304}"/>
    <dgm:cxn modelId="{54750E09-D0FE-406E-B330-F00CBA936BBA}" srcId="{97D4F0F2-B163-4FD1-B49C-FFD4F85A9B68}" destId="{E8C20DA5-1D23-4D1A-80D3-BF8C91AEC1E6}" srcOrd="7" destOrd="0" parTransId="{4BDCE35B-25B9-4D94-A20B-EFE3BF9EFC36}" sibTransId="{730FA1E6-4405-480E-BC0E-DABE248F9FDB}"/>
    <dgm:cxn modelId="{1F799C19-285F-42DF-B038-8FB04C3BABEB}" srcId="{97D4F0F2-B163-4FD1-B49C-FFD4F85A9B68}" destId="{72F0A879-3FA3-4B5E-B5A5-D017032DCD43}" srcOrd="3" destOrd="0" parTransId="{63CBC43D-ED83-4C4F-A2BD-F03EF5141748}" sibTransId="{A27CEED1-30B8-4DF9-A26B-B460C3B71109}"/>
    <dgm:cxn modelId="{6FA5711A-8DBB-4C4F-9D22-434FA6C7B3FF}" srcId="{97D4F0F2-B163-4FD1-B49C-FFD4F85A9B68}" destId="{34C9AB70-1A2E-407A-B398-DEA06D8D7ACF}" srcOrd="8" destOrd="0" parTransId="{ABB74518-BD1C-4600-B4A8-813BD0CE298F}" sibTransId="{2F47FEEA-BBA5-453C-9AF1-1958F42793B3}"/>
    <dgm:cxn modelId="{C485A11A-C86B-4A52-B856-AFF7CD358BBA}" srcId="{97D4F0F2-B163-4FD1-B49C-FFD4F85A9B68}" destId="{BCA61103-90DE-42F2-918E-03476B774BA7}" srcOrd="2" destOrd="0" parTransId="{0145C4B3-8A3E-4808-8579-F0B00584CCDB}" sibTransId="{C5CCA0ED-FC4D-4D9A-8CD9-E3082128C300}"/>
    <dgm:cxn modelId="{1B0C0D3B-205D-4D16-B840-5D05D2A48B39}" type="presOf" srcId="{E8C20DA5-1D23-4D1A-80D3-BF8C91AEC1E6}" destId="{D856D1CC-0CCB-4B0A-AC37-75F2DC4B1B3B}" srcOrd="0" destOrd="0" presId="urn:microsoft.com/office/officeart/2005/8/layout/default"/>
    <dgm:cxn modelId="{C2F12264-51C6-4650-BECB-F2DBBD8682BB}" type="presOf" srcId="{72F0A879-3FA3-4B5E-B5A5-D017032DCD43}" destId="{4678E6DA-09EC-435C-9033-4D39711D92C4}" srcOrd="0" destOrd="0" presId="urn:microsoft.com/office/officeart/2005/8/layout/default"/>
    <dgm:cxn modelId="{F01AB94E-604B-4CC1-BD1C-4D810158C53D}" type="presOf" srcId="{EE359F83-E2A5-4AEF-A1D7-DB369EC664BA}" destId="{F2FA7303-8EE2-44A8-9869-4F3FB53BC67B}" srcOrd="0" destOrd="0" presId="urn:microsoft.com/office/officeart/2005/8/layout/default"/>
    <dgm:cxn modelId="{917A2A96-97A2-4D35-B2EF-7F417D644456}" srcId="{97D4F0F2-B163-4FD1-B49C-FFD4F85A9B68}" destId="{3D009422-FC71-4DBC-B638-DB42A654F651}" srcOrd="6" destOrd="0" parTransId="{1430DC6D-72B4-4EF1-B9BE-57B27B039428}" sibTransId="{2938317D-8111-4574-AA9F-34D99395B5ED}"/>
    <dgm:cxn modelId="{0750FAB0-B343-4E13-B67A-DF5C5A485FE8}" type="presOf" srcId="{97D4F0F2-B163-4FD1-B49C-FFD4F85A9B68}" destId="{DBF6C679-DF00-4BAD-B506-2945A9A26EB1}" srcOrd="0" destOrd="0" presId="urn:microsoft.com/office/officeart/2005/8/layout/default"/>
    <dgm:cxn modelId="{F5532FB6-25E1-400C-957E-69809C7A32A5}" type="presOf" srcId="{3D009422-FC71-4DBC-B638-DB42A654F651}" destId="{1895C36A-8799-4C5C-86C5-AF2EDFB1421A}" srcOrd="0" destOrd="0" presId="urn:microsoft.com/office/officeart/2005/8/layout/default"/>
    <dgm:cxn modelId="{3A8F16B7-BC79-458A-83A0-B293166BD88E}" type="presOf" srcId="{98706DAF-9F12-4D68-B8D6-46941FADE87A}" destId="{632A3799-F5AF-4D3F-A022-ECF98C28CDBD}" srcOrd="0" destOrd="0" presId="urn:microsoft.com/office/officeart/2005/8/layout/default"/>
    <dgm:cxn modelId="{1E50D5BB-CA35-4D5B-8369-29902EC33C29}" srcId="{97D4F0F2-B163-4FD1-B49C-FFD4F85A9B68}" destId="{1C24C10F-DB8B-4713-9282-2FAA63FDC2D9}" srcOrd="5" destOrd="0" parTransId="{4DDA0781-1DB6-4568-BD54-29F51B6E17EB}" sibTransId="{FFB3F445-54E7-4E6C-A774-17BBF61BDCB4}"/>
    <dgm:cxn modelId="{E0B1D5C0-2174-489A-BCD9-E5E0B01BF5A9}" type="presOf" srcId="{1C24C10F-DB8B-4713-9282-2FAA63FDC2D9}" destId="{A9244A18-15C2-44E8-BC06-C6D006A6DDAE}" srcOrd="0" destOrd="0" presId="urn:microsoft.com/office/officeart/2005/8/layout/default"/>
    <dgm:cxn modelId="{03FC75C8-8DAC-4F03-B445-EE00F2CBD9CA}" type="presOf" srcId="{34C9AB70-1A2E-407A-B398-DEA06D8D7ACF}" destId="{9EC8C774-19FF-4629-AB72-199525D9171D}" srcOrd="0" destOrd="0" presId="urn:microsoft.com/office/officeart/2005/8/layout/default"/>
    <dgm:cxn modelId="{6C73EAC9-6DF6-4AA2-9568-F28325A86097}" type="presOf" srcId="{6828493E-B610-4CF6-A67A-F618057B43B5}" destId="{F3127F5D-2309-4CCC-A129-07FBBAEC8F8E}" srcOrd="0" destOrd="0" presId="urn:microsoft.com/office/officeart/2005/8/layout/default"/>
    <dgm:cxn modelId="{1C02C3D3-002B-4969-9645-0B7411E71C36}" srcId="{97D4F0F2-B163-4FD1-B49C-FFD4F85A9B68}" destId="{EE359F83-E2A5-4AEF-A1D7-DB369EC664BA}" srcOrd="1" destOrd="0" parTransId="{B3440F31-C5D2-4391-9A45-D78A9AD7707D}" sibTransId="{1299AF4E-A9BD-41C0-8F1B-F1D9974D4470}"/>
    <dgm:cxn modelId="{C9EE6DF5-9B88-4731-AF4E-5CDA0F6BB7EE}" srcId="{97D4F0F2-B163-4FD1-B49C-FFD4F85A9B68}" destId="{67A692E7-108D-4E2B-8483-15FB3B5ED960}" srcOrd="9" destOrd="0" parTransId="{7C3786CE-3343-44B6-AB4E-57C24CEE860B}" sibTransId="{BA56E55C-7D45-45B9-AF06-9D127ED6D070}"/>
    <dgm:cxn modelId="{6E0F98F5-3CA5-400B-BF84-3BF56EEB22E1}" type="presOf" srcId="{67A692E7-108D-4E2B-8483-15FB3B5ED960}" destId="{2452DDD9-1E3D-4FE0-A58C-1B7079C094F9}" srcOrd="0" destOrd="0" presId="urn:microsoft.com/office/officeart/2005/8/layout/default"/>
    <dgm:cxn modelId="{34457E6F-91A8-4415-B5B9-223C4D678991}" type="presParOf" srcId="{DBF6C679-DF00-4BAD-B506-2945A9A26EB1}" destId="{F3127F5D-2309-4CCC-A129-07FBBAEC8F8E}" srcOrd="0" destOrd="0" presId="urn:microsoft.com/office/officeart/2005/8/layout/default"/>
    <dgm:cxn modelId="{4AADED8B-45C0-4428-A001-310179314263}" type="presParOf" srcId="{DBF6C679-DF00-4BAD-B506-2945A9A26EB1}" destId="{46292946-88A4-4CC3-9455-54B7D7D92714}" srcOrd="1" destOrd="0" presId="urn:microsoft.com/office/officeart/2005/8/layout/default"/>
    <dgm:cxn modelId="{C25B768E-31E6-4480-96A6-CF579D0F6EEB}" type="presParOf" srcId="{DBF6C679-DF00-4BAD-B506-2945A9A26EB1}" destId="{F2FA7303-8EE2-44A8-9869-4F3FB53BC67B}" srcOrd="2" destOrd="0" presId="urn:microsoft.com/office/officeart/2005/8/layout/default"/>
    <dgm:cxn modelId="{1E135B25-C044-4581-A8B5-CF47F484B6ED}" type="presParOf" srcId="{DBF6C679-DF00-4BAD-B506-2945A9A26EB1}" destId="{F7D1A9DE-3C82-41E8-A83C-E740EF4E876D}" srcOrd="3" destOrd="0" presId="urn:microsoft.com/office/officeart/2005/8/layout/default"/>
    <dgm:cxn modelId="{461B1CD3-A136-4F14-9400-BC30E12C8079}" type="presParOf" srcId="{DBF6C679-DF00-4BAD-B506-2945A9A26EB1}" destId="{6E6F6DFF-ADF1-45FF-B9B4-43C16894A5EB}" srcOrd="4" destOrd="0" presId="urn:microsoft.com/office/officeart/2005/8/layout/default"/>
    <dgm:cxn modelId="{63780721-A0FB-4CCF-BD72-1D7DDAF2C14A}" type="presParOf" srcId="{DBF6C679-DF00-4BAD-B506-2945A9A26EB1}" destId="{8D53E207-3978-419B-9AA7-27ED7EC78560}" srcOrd="5" destOrd="0" presId="urn:microsoft.com/office/officeart/2005/8/layout/default"/>
    <dgm:cxn modelId="{35822558-2121-4B27-A9CF-B66F65503714}" type="presParOf" srcId="{DBF6C679-DF00-4BAD-B506-2945A9A26EB1}" destId="{4678E6DA-09EC-435C-9033-4D39711D92C4}" srcOrd="6" destOrd="0" presId="urn:microsoft.com/office/officeart/2005/8/layout/default"/>
    <dgm:cxn modelId="{5E437B97-D0BD-4198-B49D-4202FAB87BE1}" type="presParOf" srcId="{DBF6C679-DF00-4BAD-B506-2945A9A26EB1}" destId="{9441FDF4-AACB-412A-9F37-E14352A324BD}" srcOrd="7" destOrd="0" presId="urn:microsoft.com/office/officeart/2005/8/layout/default"/>
    <dgm:cxn modelId="{0AF50FBA-EF32-4083-9B59-3B05576539F0}" type="presParOf" srcId="{DBF6C679-DF00-4BAD-B506-2945A9A26EB1}" destId="{632A3799-F5AF-4D3F-A022-ECF98C28CDBD}" srcOrd="8" destOrd="0" presId="urn:microsoft.com/office/officeart/2005/8/layout/default"/>
    <dgm:cxn modelId="{0F53BB2F-F776-479F-8F31-772C529F8AE0}" type="presParOf" srcId="{DBF6C679-DF00-4BAD-B506-2945A9A26EB1}" destId="{D5452105-8991-4214-8B2F-7EFECBFF5EB6}" srcOrd="9" destOrd="0" presId="urn:microsoft.com/office/officeart/2005/8/layout/default"/>
    <dgm:cxn modelId="{CFB6C3F3-4CC7-44FA-8139-2DA18133C95B}" type="presParOf" srcId="{DBF6C679-DF00-4BAD-B506-2945A9A26EB1}" destId="{A9244A18-15C2-44E8-BC06-C6D006A6DDAE}" srcOrd="10" destOrd="0" presId="urn:microsoft.com/office/officeart/2005/8/layout/default"/>
    <dgm:cxn modelId="{25A580F4-4CE2-4173-86B5-DA2895DCFB6F}" type="presParOf" srcId="{DBF6C679-DF00-4BAD-B506-2945A9A26EB1}" destId="{83E285EB-81A3-484E-ADA7-34FF8D56A62C}" srcOrd="11" destOrd="0" presId="urn:microsoft.com/office/officeart/2005/8/layout/default"/>
    <dgm:cxn modelId="{F0A05993-C8B4-4565-9AB9-127F1C964E95}" type="presParOf" srcId="{DBF6C679-DF00-4BAD-B506-2945A9A26EB1}" destId="{1895C36A-8799-4C5C-86C5-AF2EDFB1421A}" srcOrd="12" destOrd="0" presId="urn:microsoft.com/office/officeart/2005/8/layout/default"/>
    <dgm:cxn modelId="{B05BB083-63CA-485F-9A87-E4EFA2B8F558}" type="presParOf" srcId="{DBF6C679-DF00-4BAD-B506-2945A9A26EB1}" destId="{F0C4DE97-DF53-4B64-A488-EE7832F8AA9D}" srcOrd="13" destOrd="0" presId="urn:microsoft.com/office/officeart/2005/8/layout/default"/>
    <dgm:cxn modelId="{56A7A133-4398-4F0B-A2F4-A572D51B8DA9}" type="presParOf" srcId="{DBF6C679-DF00-4BAD-B506-2945A9A26EB1}" destId="{D856D1CC-0CCB-4B0A-AC37-75F2DC4B1B3B}" srcOrd="14" destOrd="0" presId="urn:microsoft.com/office/officeart/2005/8/layout/default"/>
    <dgm:cxn modelId="{F8DA267C-DA55-43F6-AF93-C09ED2602440}" type="presParOf" srcId="{DBF6C679-DF00-4BAD-B506-2945A9A26EB1}" destId="{7EA6EBAF-1E8E-49A9-B183-82179685C82C}" srcOrd="15" destOrd="0" presId="urn:microsoft.com/office/officeart/2005/8/layout/default"/>
    <dgm:cxn modelId="{B862B3A4-01B7-4401-B1DD-C080DA31E305}" type="presParOf" srcId="{DBF6C679-DF00-4BAD-B506-2945A9A26EB1}" destId="{9EC8C774-19FF-4629-AB72-199525D9171D}" srcOrd="16" destOrd="0" presId="urn:microsoft.com/office/officeart/2005/8/layout/default"/>
    <dgm:cxn modelId="{824585B7-9A46-45AC-B29E-038B2CFD6024}" type="presParOf" srcId="{DBF6C679-DF00-4BAD-B506-2945A9A26EB1}" destId="{06783EBC-154F-46F0-91DB-19FEDCD4B76F}" srcOrd="17" destOrd="0" presId="urn:microsoft.com/office/officeart/2005/8/layout/default"/>
    <dgm:cxn modelId="{60D494E5-254E-45A5-BC09-2FDEACD8F551}" type="presParOf" srcId="{DBF6C679-DF00-4BAD-B506-2945A9A26EB1}" destId="{2452DDD9-1E3D-4FE0-A58C-1B7079C094F9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DC2027-53A8-4585-ABB6-82A755FC4DC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BF57056-6059-4978-8A27-9983401627E4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Hidegkúti Ökumenikus Általános Iskola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Karácsonyi vásár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Budapest 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november 29.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9DBBDB-BEE6-4671-B464-CA7948A1793D}" type="parTrans" cxnId="{1F0B1E2B-0600-4040-9A95-2A4B9D16F747}">
      <dgm:prSet/>
      <dgm:spPr/>
      <dgm:t>
        <a:bodyPr/>
        <a:lstStyle/>
        <a:p>
          <a:endParaRPr lang="en-US"/>
        </a:p>
      </dgm:t>
    </dgm:pt>
    <dgm:pt modelId="{6612E3B2-70B5-415C-A7FD-F5EB87550939}" type="sibTrans" cxnId="{1F0B1E2B-0600-4040-9A95-2A4B9D16F747}">
      <dgm:prSet/>
      <dgm:spPr/>
      <dgm:t>
        <a:bodyPr/>
        <a:lstStyle/>
        <a:p>
          <a:endParaRPr lang="en-US"/>
        </a:p>
      </dgm:t>
    </dgm:pt>
    <dgm:pt modelId="{5FA7AB09-F292-4917-94C8-CE458E932C52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Csengeri Általános Iskola	                                                           Csenger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 2025. október 10.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9488BB-CC85-477B-918B-A19640B0DB60}" type="parTrans" cxnId="{306D747F-D9EE-4C79-B704-726D4F4E79CF}">
      <dgm:prSet/>
      <dgm:spPr/>
      <dgm:t>
        <a:bodyPr/>
        <a:lstStyle/>
        <a:p>
          <a:endParaRPr lang="en-US"/>
        </a:p>
      </dgm:t>
    </dgm:pt>
    <dgm:pt modelId="{0586E8CE-0F52-4114-A318-DE97F15646CA}" type="sibTrans" cxnId="{306D747F-D9EE-4C79-B704-726D4F4E79CF}">
      <dgm:prSet/>
      <dgm:spPr/>
      <dgm:t>
        <a:bodyPr/>
        <a:lstStyle/>
        <a:p>
          <a:endParaRPr lang="en-US"/>
        </a:p>
      </dgm:t>
    </dgm:pt>
    <dgm:pt modelId="{B2438EED-01C7-4B16-8D5F-531C0720B9E8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Fehérgyarmati Általános Iskola                                                              Fehérgyarmat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október 19. 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D26CB9-F9B7-4ABE-B8BD-B76F4DDF7380}" type="parTrans" cxnId="{AE481C98-0F0A-4EAC-A443-3E1C2EE3FAB1}">
      <dgm:prSet/>
      <dgm:spPr/>
      <dgm:t>
        <a:bodyPr/>
        <a:lstStyle/>
        <a:p>
          <a:endParaRPr lang="en-US"/>
        </a:p>
      </dgm:t>
    </dgm:pt>
    <dgm:pt modelId="{0553F7AD-A5F9-45DB-9F54-2221293F94AC}" type="sibTrans" cxnId="{AE481C98-0F0A-4EAC-A443-3E1C2EE3FAB1}">
      <dgm:prSet/>
      <dgm:spPr/>
      <dgm:t>
        <a:bodyPr/>
        <a:lstStyle/>
        <a:p>
          <a:endParaRPr lang="en-US"/>
        </a:p>
      </dgm:t>
    </dgm:pt>
    <dgm:pt modelId="{4154F05A-827C-401F-A3A3-6E6652F9B4CC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Csengersimai Református Általános Iskola                                     Csengersima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szeptember 19.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B2E97-4974-44EF-8C31-1F0426082067}" type="parTrans" cxnId="{3134F7B4-F001-4C66-8676-BFA9E000075B}">
      <dgm:prSet/>
      <dgm:spPr/>
      <dgm:t>
        <a:bodyPr/>
        <a:lstStyle/>
        <a:p>
          <a:endParaRPr lang="en-US"/>
        </a:p>
      </dgm:t>
    </dgm:pt>
    <dgm:pt modelId="{8AB6C4E5-5060-4A2C-B290-2B674F160A9D}" type="sibTrans" cxnId="{3134F7B4-F001-4C66-8676-BFA9E000075B}">
      <dgm:prSet/>
      <dgm:spPr/>
      <dgm:t>
        <a:bodyPr/>
        <a:lstStyle/>
        <a:p>
          <a:endParaRPr lang="en-US"/>
        </a:p>
      </dgm:t>
    </dgm:pt>
    <dgm:pt modelId="{1A705A83-CF4D-46EF-9E88-279F8427E09D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AGORA irodaház	                                                             Budapest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szeptember 26.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FD193-9B77-4F54-B274-008034C16E5E}" type="parTrans" cxnId="{8578C410-FE6E-4C8D-9DB2-C02A6C0268DF}">
      <dgm:prSet/>
      <dgm:spPr/>
      <dgm:t>
        <a:bodyPr/>
        <a:lstStyle/>
        <a:p>
          <a:endParaRPr lang="en-US"/>
        </a:p>
      </dgm:t>
    </dgm:pt>
    <dgm:pt modelId="{46AA7348-8B76-4A39-A760-B6EA9EB72B0A}" type="sibTrans" cxnId="{8578C410-FE6E-4C8D-9DB2-C02A6C0268DF}">
      <dgm:prSet/>
      <dgm:spPr/>
      <dgm:t>
        <a:bodyPr/>
        <a:lstStyle/>
        <a:p>
          <a:endParaRPr lang="en-US"/>
        </a:p>
      </dgm:t>
    </dgm:pt>
    <dgm:pt modelId="{209AAA66-9871-483A-8D48-7B30F0785CEF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Szociológia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 T.sz. Kutatók éjszakája                 Debrecen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szeptember 26.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69FBE-B7EB-4D11-8F8E-2ECEE818CD87}" type="parTrans" cxnId="{E6B42E3B-7442-49DC-8912-CEBC14ED0E8D}">
      <dgm:prSet/>
      <dgm:spPr/>
      <dgm:t>
        <a:bodyPr/>
        <a:lstStyle/>
        <a:p>
          <a:endParaRPr lang="en-US"/>
        </a:p>
      </dgm:t>
    </dgm:pt>
    <dgm:pt modelId="{049CB643-3404-459F-A9C9-949C44DF3109}" type="sibTrans" cxnId="{E6B42E3B-7442-49DC-8912-CEBC14ED0E8D}">
      <dgm:prSet/>
      <dgm:spPr/>
      <dgm:t>
        <a:bodyPr/>
        <a:lstStyle/>
        <a:p>
          <a:endParaRPr lang="en-US"/>
        </a:p>
      </dgm:t>
    </dgm:pt>
    <dgm:pt modelId="{FC27EE0A-00C7-4A45-A8CE-E022FF113A89}">
      <dgm:prSet/>
      <dgm:spPr/>
      <dgm:t>
        <a:bodyPr/>
        <a:lstStyle/>
        <a:p>
          <a:pPr algn="ctr"/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Svetits Katolikus Általános  Iskola és    Gimnázium	       Debrecen             </a:t>
          </a:r>
        </a:p>
        <a:p>
          <a:pPr algn="ctr"/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november 21.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8A46F8-9AEE-443A-A91A-AF5DCB51C14E}" type="parTrans" cxnId="{A821FD17-A46E-492B-97A0-0466AC38B0C8}">
      <dgm:prSet/>
      <dgm:spPr/>
      <dgm:t>
        <a:bodyPr/>
        <a:lstStyle/>
        <a:p>
          <a:endParaRPr lang="en-US"/>
        </a:p>
      </dgm:t>
    </dgm:pt>
    <dgm:pt modelId="{47A8F6F8-238A-402D-8CAE-F29A55DDFDC6}" type="sibTrans" cxnId="{A821FD17-A46E-492B-97A0-0466AC38B0C8}">
      <dgm:prSet/>
      <dgm:spPr/>
      <dgm:t>
        <a:bodyPr/>
        <a:lstStyle/>
        <a:p>
          <a:endParaRPr lang="en-US"/>
        </a:p>
      </dgm:t>
    </dgm:pt>
    <dgm:pt modelId="{A0C37AAF-E9C1-4FEE-8F3E-C5D720212B24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Szent József Általános Iskola és Gimnázium	        Debrecen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2025. december 5.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BCFF2-D567-4DB8-9519-9FD9A55A03F1}" type="parTrans" cxnId="{1C02F695-31C3-4C03-8BB9-62E261491208}">
      <dgm:prSet/>
      <dgm:spPr/>
      <dgm:t>
        <a:bodyPr/>
        <a:lstStyle/>
        <a:p>
          <a:endParaRPr lang="en-US"/>
        </a:p>
      </dgm:t>
    </dgm:pt>
    <dgm:pt modelId="{83E85FA5-2559-471D-9C03-B471AA747352}" type="sibTrans" cxnId="{1C02F695-31C3-4C03-8BB9-62E261491208}">
      <dgm:prSet/>
      <dgm:spPr/>
      <dgm:t>
        <a:bodyPr/>
        <a:lstStyle/>
        <a:p>
          <a:endParaRPr lang="en-US"/>
        </a:p>
      </dgm:t>
    </dgm:pt>
    <dgm:pt modelId="{E4BC13A8-DFFD-4741-ADD2-314D9F91E7CF}">
      <dgm:prSet/>
      <dgm:spPr/>
      <dgm:t>
        <a:bodyPr/>
        <a:lstStyle/>
        <a:p>
          <a:pPr algn="ctr"/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Rátkai Német Nemzetiségi Általános Iskola</a:t>
          </a:r>
        </a:p>
        <a:p>
          <a:pPr algn="ctr"/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Rátka                     2025. december 15.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8A13D-469A-4477-B2EB-12D0B1B323E2}" type="parTrans" cxnId="{93AA8E50-BD67-4C37-94C2-E4C5EE1506F1}">
      <dgm:prSet/>
      <dgm:spPr/>
      <dgm:t>
        <a:bodyPr/>
        <a:lstStyle/>
        <a:p>
          <a:endParaRPr lang="en-US"/>
        </a:p>
      </dgm:t>
    </dgm:pt>
    <dgm:pt modelId="{F209F795-1F23-4696-AB20-61A97C83637A}" type="sibTrans" cxnId="{93AA8E50-BD67-4C37-94C2-E4C5EE1506F1}">
      <dgm:prSet/>
      <dgm:spPr/>
      <dgm:t>
        <a:bodyPr/>
        <a:lstStyle/>
        <a:p>
          <a:endParaRPr lang="en-US"/>
        </a:p>
      </dgm:t>
    </dgm:pt>
    <dgm:pt modelId="{4645C1D5-522E-4436-9ECF-4CE5A9C7D6F5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Nyíregyházi Evangélikus Általános Iskola                                            Nyíregyháza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március 20.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29E96-0D06-43E8-A29D-8ABA7A869C61}" type="parTrans" cxnId="{51AA8DC1-A8C8-4422-A34C-658CE09189BA}">
      <dgm:prSet/>
      <dgm:spPr/>
      <dgm:t>
        <a:bodyPr/>
        <a:lstStyle/>
        <a:p>
          <a:endParaRPr lang="en-US"/>
        </a:p>
      </dgm:t>
    </dgm:pt>
    <dgm:pt modelId="{FA5725B4-3165-4279-B102-02F146A2DDF7}" type="sibTrans" cxnId="{51AA8DC1-A8C8-4422-A34C-658CE09189BA}">
      <dgm:prSet/>
      <dgm:spPr/>
      <dgm:t>
        <a:bodyPr/>
        <a:lstStyle/>
        <a:p>
          <a:endParaRPr lang="en-US"/>
        </a:p>
      </dgm:t>
    </dgm:pt>
    <dgm:pt modelId="{79DADB0E-69D9-42DB-83AC-20A29CDB23A7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Fazekas Mihály Gimnázium                                                     Debrecen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20.</a:t>
          </a:r>
        </a:p>
        <a:p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65CCF2-D3E6-454B-B75A-66EA6103BF59}" type="parTrans" cxnId="{A01B5291-5D2C-499B-8C04-496A726DB89F}">
      <dgm:prSet/>
      <dgm:spPr/>
      <dgm:t>
        <a:bodyPr/>
        <a:lstStyle/>
        <a:p>
          <a:endParaRPr lang="en-US"/>
        </a:p>
      </dgm:t>
    </dgm:pt>
    <dgm:pt modelId="{08DC3C8E-BB78-4E02-B554-686E2360C967}" type="sibTrans" cxnId="{A01B5291-5D2C-499B-8C04-496A726DB89F}">
      <dgm:prSet/>
      <dgm:spPr/>
      <dgm:t>
        <a:bodyPr/>
        <a:lstStyle/>
        <a:p>
          <a:endParaRPr lang="en-US"/>
        </a:p>
      </dgm:t>
    </dgm:pt>
    <dgm:pt modelId="{466DC51B-C9C1-48AB-902E-0A34B7210092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Jezsuita Gimnázium                                                                    Miskolc    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21. 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FEAB0-E2DC-45FE-9642-8036F23D6E70}" type="parTrans" cxnId="{DD7AFCDB-BCFC-4D1C-9B9E-64A49BF0D774}">
      <dgm:prSet/>
      <dgm:spPr/>
      <dgm:t>
        <a:bodyPr/>
        <a:lstStyle/>
        <a:p>
          <a:endParaRPr lang="en-US"/>
        </a:p>
      </dgm:t>
    </dgm:pt>
    <dgm:pt modelId="{8E91F784-560A-4E74-BB54-3C55AB84D4D3}" type="sibTrans" cxnId="{DD7AFCDB-BCFC-4D1C-9B9E-64A49BF0D774}">
      <dgm:prSet/>
      <dgm:spPr/>
      <dgm:t>
        <a:bodyPr/>
        <a:lstStyle/>
        <a:p>
          <a:endParaRPr lang="en-US"/>
        </a:p>
      </dgm:t>
    </dgm:pt>
    <dgm:pt modelId="{73BC2B5F-5CBB-4ACD-A86A-DCEA5499C11D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Újlak utcai Általános Iskola                                                                       Budapest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22.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9C66B-E6DC-4B06-A685-92E6CDD68D03}" type="parTrans" cxnId="{4E371767-72A2-4946-835B-0BAD5194ED7C}">
      <dgm:prSet/>
      <dgm:spPr/>
      <dgm:t>
        <a:bodyPr/>
        <a:lstStyle/>
        <a:p>
          <a:endParaRPr lang="en-US"/>
        </a:p>
      </dgm:t>
    </dgm:pt>
    <dgm:pt modelId="{6079D49E-48AB-4CF0-86AB-6105BBEFF5DB}" type="sibTrans" cxnId="{4E371767-72A2-4946-835B-0BAD5194ED7C}">
      <dgm:prSet/>
      <dgm:spPr/>
      <dgm:t>
        <a:bodyPr/>
        <a:lstStyle/>
        <a:p>
          <a:endParaRPr lang="en-US"/>
        </a:p>
      </dgm:t>
    </dgm:pt>
    <dgm:pt modelId="{21331540-6C0C-4E6C-BC93-A9FCB9C9BC85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Kéki Petőfi S. Általános Iskola                                                                  Kék             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23.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6491A-2B62-49DD-A072-1C54997B2AE7}" type="parTrans" cxnId="{905FE637-6B3C-4E51-8C7E-416FB318FDA3}">
      <dgm:prSet/>
      <dgm:spPr/>
      <dgm:t>
        <a:bodyPr/>
        <a:lstStyle/>
        <a:p>
          <a:endParaRPr lang="en-US"/>
        </a:p>
      </dgm:t>
    </dgm:pt>
    <dgm:pt modelId="{F3CA4C04-592F-46BB-93B0-2F1CFAFDC7C8}" type="sibTrans" cxnId="{905FE637-6B3C-4E51-8C7E-416FB318FDA3}">
      <dgm:prSet/>
      <dgm:spPr/>
      <dgm:t>
        <a:bodyPr/>
        <a:lstStyle/>
        <a:p>
          <a:endParaRPr lang="en-US"/>
        </a:p>
      </dgm:t>
    </dgm:pt>
    <dgm:pt modelId="{F54A9494-EA52-4A82-B711-B17E3E421CF1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Kossuth Lajos Gyakorló Gimnáziuma és Általános Iskolája                                    Debrecen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30.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9B07D-FAF9-4E36-9C88-D3FFB95F03D8}" type="parTrans" cxnId="{8E09421E-0F87-412D-81C8-EB0937BBF4FB}">
      <dgm:prSet/>
      <dgm:spPr/>
      <dgm:t>
        <a:bodyPr/>
        <a:lstStyle/>
        <a:p>
          <a:endParaRPr lang="en-US"/>
        </a:p>
      </dgm:t>
    </dgm:pt>
    <dgm:pt modelId="{3CBC4573-483F-45B0-AFB1-05ED2C162291}" type="sibTrans" cxnId="{8E09421E-0F87-412D-81C8-EB0937BBF4FB}">
      <dgm:prSet/>
      <dgm:spPr/>
      <dgm:t>
        <a:bodyPr/>
        <a:lstStyle/>
        <a:p>
          <a:endParaRPr lang="en-US"/>
        </a:p>
      </dgm:t>
    </dgm:pt>
    <dgm:pt modelId="{75BB0C49-B7CE-4CB0-A675-9ACE17806E64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Arany János Gyakorló Általános Iskolája                                        Debrecen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május 06.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C2A50-D551-4E22-8AA4-51CCF1925828}" type="parTrans" cxnId="{330B0BDC-E1FC-4068-AB14-DFBB5031451A}">
      <dgm:prSet/>
      <dgm:spPr/>
      <dgm:t>
        <a:bodyPr/>
        <a:lstStyle/>
        <a:p>
          <a:endParaRPr lang="en-US"/>
        </a:p>
      </dgm:t>
    </dgm:pt>
    <dgm:pt modelId="{62EB9676-D37E-4160-850B-D0A2A1EE1409}" type="sibTrans" cxnId="{330B0BDC-E1FC-4068-AB14-DFBB5031451A}">
      <dgm:prSet/>
      <dgm:spPr/>
      <dgm:t>
        <a:bodyPr/>
        <a:lstStyle/>
        <a:p>
          <a:endParaRPr lang="en-US"/>
        </a:p>
      </dgm:t>
    </dgm:pt>
    <dgm:pt modelId="{D7AE8780-E9B0-4772-8A78-086AB54D1117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Petőfi Sándor Általános  Iskola                                                      Debrecen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2026. május 27.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622999-ED06-4377-A841-F0B443BBC2A1}" type="parTrans" cxnId="{6E619154-F7D5-40CD-A060-6643CC81EAFE}">
      <dgm:prSet/>
      <dgm:spPr/>
      <dgm:t>
        <a:bodyPr/>
        <a:lstStyle/>
        <a:p>
          <a:endParaRPr lang="en-US"/>
        </a:p>
      </dgm:t>
    </dgm:pt>
    <dgm:pt modelId="{EDAFC3DF-C584-4AB8-A62D-D678182E3BAD}" type="sibTrans" cxnId="{6E619154-F7D5-40CD-A060-6643CC81EAFE}">
      <dgm:prSet/>
      <dgm:spPr/>
      <dgm:t>
        <a:bodyPr/>
        <a:lstStyle/>
        <a:p>
          <a:endParaRPr lang="en-US"/>
        </a:p>
      </dgm:t>
    </dgm:pt>
    <dgm:pt modelId="{CD3A5F7D-DE06-44F8-B377-8532E8D2C770}">
      <dgm:prSet/>
      <dgm:spPr/>
      <dgm:t>
        <a:bodyPr/>
        <a:lstStyle/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Jezsuita Gimnázium                                                                    Miskolc                </a:t>
          </a:r>
        </a:p>
        <a:p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 2026. május 29.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B3B87-CB29-44AA-B104-9BE164369DA1}" type="parTrans" cxnId="{80CAF1ED-0992-4540-9463-B8E746A3C103}">
      <dgm:prSet/>
      <dgm:spPr/>
      <dgm:t>
        <a:bodyPr/>
        <a:lstStyle/>
        <a:p>
          <a:endParaRPr lang="en-US"/>
        </a:p>
      </dgm:t>
    </dgm:pt>
    <dgm:pt modelId="{2BD80DED-C34A-4459-9A4A-1C5D9B9CE9EA}" type="sibTrans" cxnId="{80CAF1ED-0992-4540-9463-B8E746A3C103}">
      <dgm:prSet/>
      <dgm:spPr/>
      <dgm:t>
        <a:bodyPr/>
        <a:lstStyle/>
        <a:p>
          <a:endParaRPr lang="en-US"/>
        </a:p>
      </dgm:t>
    </dgm:pt>
    <dgm:pt modelId="{BE534BC9-5238-4E7C-BA2A-F007A4D0E9EE}" type="pres">
      <dgm:prSet presAssocID="{A6DC2027-53A8-4585-ABB6-82A755FC4DC2}" presName="diagram" presStyleCnt="0">
        <dgm:presLayoutVars>
          <dgm:dir/>
          <dgm:resizeHandles val="exact"/>
        </dgm:presLayoutVars>
      </dgm:prSet>
      <dgm:spPr/>
    </dgm:pt>
    <dgm:pt modelId="{A22AB742-8C49-48CD-84F9-E27D1FBD8B5D}" type="pres">
      <dgm:prSet presAssocID="{0BF57056-6059-4978-8A27-9983401627E4}" presName="node" presStyleLbl="node1" presStyleIdx="0" presStyleCnt="18">
        <dgm:presLayoutVars>
          <dgm:bulletEnabled val="1"/>
        </dgm:presLayoutVars>
      </dgm:prSet>
      <dgm:spPr/>
    </dgm:pt>
    <dgm:pt modelId="{2549AFD0-5D73-4233-B7CD-F23664F3E5AD}" type="pres">
      <dgm:prSet presAssocID="{6612E3B2-70B5-415C-A7FD-F5EB87550939}" presName="sibTrans" presStyleCnt="0"/>
      <dgm:spPr/>
    </dgm:pt>
    <dgm:pt modelId="{043B35D4-9BB5-4151-99CE-FF6E55856D88}" type="pres">
      <dgm:prSet presAssocID="{5FA7AB09-F292-4917-94C8-CE458E932C52}" presName="node" presStyleLbl="node1" presStyleIdx="1" presStyleCnt="18">
        <dgm:presLayoutVars>
          <dgm:bulletEnabled val="1"/>
        </dgm:presLayoutVars>
      </dgm:prSet>
      <dgm:spPr/>
    </dgm:pt>
    <dgm:pt modelId="{1D841780-C2E7-44D1-B6AB-52377AF5AE75}" type="pres">
      <dgm:prSet presAssocID="{0586E8CE-0F52-4114-A318-DE97F15646CA}" presName="sibTrans" presStyleCnt="0"/>
      <dgm:spPr/>
    </dgm:pt>
    <dgm:pt modelId="{F391033C-7E9B-4939-BBF4-40A2B35C5FBD}" type="pres">
      <dgm:prSet presAssocID="{B2438EED-01C7-4B16-8D5F-531C0720B9E8}" presName="node" presStyleLbl="node1" presStyleIdx="2" presStyleCnt="18">
        <dgm:presLayoutVars>
          <dgm:bulletEnabled val="1"/>
        </dgm:presLayoutVars>
      </dgm:prSet>
      <dgm:spPr/>
    </dgm:pt>
    <dgm:pt modelId="{B1595FED-F814-40D4-9C06-68E9C8AB9E15}" type="pres">
      <dgm:prSet presAssocID="{0553F7AD-A5F9-45DB-9F54-2221293F94AC}" presName="sibTrans" presStyleCnt="0"/>
      <dgm:spPr/>
    </dgm:pt>
    <dgm:pt modelId="{BC993668-C1DA-4A1A-BD38-8FBC7D55CF03}" type="pres">
      <dgm:prSet presAssocID="{4154F05A-827C-401F-A3A3-6E6652F9B4CC}" presName="node" presStyleLbl="node1" presStyleIdx="3" presStyleCnt="18">
        <dgm:presLayoutVars>
          <dgm:bulletEnabled val="1"/>
        </dgm:presLayoutVars>
      </dgm:prSet>
      <dgm:spPr/>
    </dgm:pt>
    <dgm:pt modelId="{5CB5BD3B-DB4C-4D68-8A46-70AFA2BCCBD4}" type="pres">
      <dgm:prSet presAssocID="{8AB6C4E5-5060-4A2C-B290-2B674F160A9D}" presName="sibTrans" presStyleCnt="0"/>
      <dgm:spPr/>
    </dgm:pt>
    <dgm:pt modelId="{4F27EBC2-2D31-481D-9E34-A2D27CB7AFDE}" type="pres">
      <dgm:prSet presAssocID="{1A705A83-CF4D-46EF-9E88-279F8427E09D}" presName="node" presStyleLbl="node1" presStyleIdx="4" presStyleCnt="18">
        <dgm:presLayoutVars>
          <dgm:bulletEnabled val="1"/>
        </dgm:presLayoutVars>
      </dgm:prSet>
      <dgm:spPr/>
    </dgm:pt>
    <dgm:pt modelId="{D96241A4-BA30-46B3-AA4C-92B90B7F3B1E}" type="pres">
      <dgm:prSet presAssocID="{46AA7348-8B76-4A39-A760-B6EA9EB72B0A}" presName="sibTrans" presStyleCnt="0"/>
      <dgm:spPr/>
    </dgm:pt>
    <dgm:pt modelId="{67FE23FB-7BB8-4293-B006-E46EE356E064}" type="pres">
      <dgm:prSet presAssocID="{209AAA66-9871-483A-8D48-7B30F0785CEF}" presName="node" presStyleLbl="node1" presStyleIdx="5" presStyleCnt="18">
        <dgm:presLayoutVars>
          <dgm:bulletEnabled val="1"/>
        </dgm:presLayoutVars>
      </dgm:prSet>
      <dgm:spPr/>
    </dgm:pt>
    <dgm:pt modelId="{C6301555-8C7C-4DAB-8E14-7CE3B401E607}" type="pres">
      <dgm:prSet presAssocID="{049CB643-3404-459F-A9C9-949C44DF3109}" presName="sibTrans" presStyleCnt="0"/>
      <dgm:spPr/>
    </dgm:pt>
    <dgm:pt modelId="{BD4A9225-AFBC-435B-A8A2-5D0EB99225FC}" type="pres">
      <dgm:prSet presAssocID="{FC27EE0A-00C7-4A45-A8CE-E022FF113A89}" presName="node" presStyleLbl="node1" presStyleIdx="6" presStyleCnt="18">
        <dgm:presLayoutVars>
          <dgm:bulletEnabled val="1"/>
        </dgm:presLayoutVars>
      </dgm:prSet>
      <dgm:spPr/>
    </dgm:pt>
    <dgm:pt modelId="{CAB2AB1D-512F-41ED-A5D2-DF2281DAD229}" type="pres">
      <dgm:prSet presAssocID="{47A8F6F8-238A-402D-8CAE-F29A55DDFDC6}" presName="sibTrans" presStyleCnt="0"/>
      <dgm:spPr/>
    </dgm:pt>
    <dgm:pt modelId="{3111C695-4CB9-4B38-9DBD-271EB5C0780B}" type="pres">
      <dgm:prSet presAssocID="{A0C37AAF-E9C1-4FEE-8F3E-C5D720212B24}" presName="node" presStyleLbl="node1" presStyleIdx="7" presStyleCnt="18">
        <dgm:presLayoutVars>
          <dgm:bulletEnabled val="1"/>
        </dgm:presLayoutVars>
      </dgm:prSet>
      <dgm:spPr/>
    </dgm:pt>
    <dgm:pt modelId="{3066145B-831F-47BE-A293-0A732E79D66B}" type="pres">
      <dgm:prSet presAssocID="{83E85FA5-2559-471D-9C03-B471AA747352}" presName="sibTrans" presStyleCnt="0"/>
      <dgm:spPr/>
    </dgm:pt>
    <dgm:pt modelId="{457DA977-F4BF-4799-9506-587C7B8FCBA4}" type="pres">
      <dgm:prSet presAssocID="{E4BC13A8-DFFD-4741-ADD2-314D9F91E7CF}" presName="node" presStyleLbl="node1" presStyleIdx="8" presStyleCnt="18">
        <dgm:presLayoutVars>
          <dgm:bulletEnabled val="1"/>
        </dgm:presLayoutVars>
      </dgm:prSet>
      <dgm:spPr/>
    </dgm:pt>
    <dgm:pt modelId="{74E5F169-3F58-45D3-8664-ECA189963743}" type="pres">
      <dgm:prSet presAssocID="{F209F795-1F23-4696-AB20-61A97C83637A}" presName="sibTrans" presStyleCnt="0"/>
      <dgm:spPr/>
    </dgm:pt>
    <dgm:pt modelId="{E9FA71CE-3F31-4585-B558-B2E587BDEF4D}" type="pres">
      <dgm:prSet presAssocID="{4645C1D5-522E-4436-9ECF-4CE5A9C7D6F5}" presName="node" presStyleLbl="node1" presStyleIdx="9" presStyleCnt="18">
        <dgm:presLayoutVars>
          <dgm:bulletEnabled val="1"/>
        </dgm:presLayoutVars>
      </dgm:prSet>
      <dgm:spPr/>
    </dgm:pt>
    <dgm:pt modelId="{C40A9E5E-545D-4232-AE06-D16ABC228C8D}" type="pres">
      <dgm:prSet presAssocID="{FA5725B4-3165-4279-B102-02F146A2DDF7}" presName="sibTrans" presStyleCnt="0"/>
      <dgm:spPr/>
    </dgm:pt>
    <dgm:pt modelId="{02B1CDA4-7207-4BD9-985F-3A7E5F7E78E3}" type="pres">
      <dgm:prSet presAssocID="{79DADB0E-69D9-42DB-83AC-20A29CDB23A7}" presName="node" presStyleLbl="node1" presStyleIdx="10" presStyleCnt="18">
        <dgm:presLayoutVars>
          <dgm:bulletEnabled val="1"/>
        </dgm:presLayoutVars>
      </dgm:prSet>
      <dgm:spPr/>
    </dgm:pt>
    <dgm:pt modelId="{7B4E1240-CC3F-43C0-A61C-D0E116C31E41}" type="pres">
      <dgm:prSet presAssocID="{08DC3C8E-BB78-4E02-B554-686E2360C967}" presName="sibTrans" presStyleCnt="0"/>
      <dgm:spPr/>
    </dgm:pt>
    <dgm:pt modelId="{CA221E4E-AA28-4BD7-B660-7D8759AB4709}" type="pres">
      <dgm:prSet presAssocID="{466DC51B-C9C1-48AB-902E-0A34B7210092}" presName="node" presStyleLbl="node1" presStyleIdx="11" presStyleCnt="18">
        <dgm:presLayoutVars>
          <dgm:bulletEnabled val="1"/>
        </dgm:presLayoutVars>
      </dgm:prSet>
      <dgm:spPr/>
    </dgm:pt>
    <dgm:pt modelId="{C98006CA-8393-4A19-9906-E31C836C440C}" type="pres">
      <dgm:prSet presAssocID="{8E91F784-560A-4E74-BB54-3C55AB84D4D3}" presName="sibTrans" presStyleCnt="0"/>
      <dgm:spPr/>
    </dgm:pt>
    <dgm:pt modelId="{514FB9F1-4342-49CE-A850-83FA41AE1B15}" type="pres">
      <dgm:prSet presAssocID="{73BC2B5F-5CBB-4ACD-A86A-DCEA5499C11D}" presName="node" presStyleLbl="node1" presStyleIdx="12" presStyleCnt="18">
        <dgm:presLayoutVars>
          <dgm:bulletEnabled val="1"/>
        </dgm:presLayoutVars>
      </dgm:prSet>
      <dgm:spPr/>
    </dgm:pt>
    <dgm:pt modelId="{AAD7D34C-0910-49BE-9F95-651079117100}" type="pres">
      <dgm:prSet presAssocID="{6079D49E-48AB-4CF0-86AB-6105BBEFF5DB}" presName="sibTrans" presStyleCnt="0"/>
      <dgm:spPr/>
    </dgm:pt>
    <dgm:pt modelId="{30EF7B01-3A56-4A2E-AE6D-BB703F2CECD1}" type="pres">
      <dgm:prSet presAssocID="{21331540-6C0C-4E6C-BC93-A9FCB9C9BC85}" presName="node" presStyleLbl="node1" presStyleIdx="13" presStyleCnt="18">
        <dgm:presLayoutVars>
          <dgm:bulletEnabled val="1"/>
        </dgm:presLayoutVars>
      </dgm:prSet>
      <dgm:spPr/>
    </dgm:pt>
    <dgm:pt modelId="{15F65A55-6468-49F6-8A9F-3E07C3A8D6DE}" type="pres">
      <dgm:prSet presAssocID="{F3CA4C04-592F-46BB-93B0-2F1CFAFDC7C8}" presName="sibTrans" presStyleCnt="0"/>
      <dgm:spPr/>
    </dgm:pt>
    <dgm:pt modelId="{8662A53F-C76A-4E6C-B982-00A58B98357D}" type="pres">
      <dgm:prSet presAssocID="{F54A9494-EA52-4A82-B711-B17E3E421CF1}" presName="node" presStyleLbl="node1" presStyleIdx="14" presStyleCnt="18">
        <dgm:presLayoutVars>
          <dgm:bulletEnabled val="1"/>
        </dgm:presLayoutVars>
      </dgm:prSet>
      <dgm:spPr/>
    </dgm:pt>
    <dgm:pt modelId="{762029F4-D29F-428D-AEFB-88A72CB30F1B}" type="pres">
      <dgm:prSet presAssocID="{3CBC4573-483F-45B0-AFB1-05ED2C162291}" presName="sibTrans" presStyleCnt="0"/>
      <dgm:spPr/>
    </dgm:pt>
    <dgm:pt modelId="{A09A7672-4680-45DA-A362-9AD179EECBE5}" type="pres">
      <dgm:prSet presAssocID="{75BB0C49-B7CE-4CB0-A675-9ACE17806E64}" presName="node" presStyleLbl="node1" presStyleIdx="15" presStyleCnt="18">
        <dgm:presLayoutVars>
          <dgm:bulletEnabled val="1"/>
        </dgm:presLayoutVars>
      </dgm:prSet>
      <dgm:spPr/>
    </dgm:pt>
    <dgm:pt modelId="{21F4C11A-7F83-44EC-A3A2-39FC28314B6E}" type="pres">
      <dgm:prSet presAssocID="{62EB9676-D37E-4160-850B-D0A2A1EE1409}" presName="sibTrans" presStyleCnt="0"/>
      <dgm:spPr/>
    </dgm:pt>
    <dgm:pt modelId="{79604A1D-D67E-410C-9C7E-4AA0782AAE35}" type="pres">
      <dgm:prSet presAssocID="{D7AE8780-E9B0-4772-8A78-086AB54D1117}" presName="node" presStyleLbl="node1" presStyleIdx="16" presStyleCnt="18">
        <dgm:presLayoutVars>
          <dgm:bulletEnabled val="1"/>
        </dgm:presLayoutVars>
      </dgm:prSet>
      <dgm:spPr/>
    </dgm:pt>
    <dgm:pt modelId="{55773449-2A41-42FA-B419-681F100D33F5}" type="pres">
      <dgm:prSet presAssocID="{EDAFC3DF-C584-4AB8-A62D-D678182E3BAD}" presName="sibTrans" presStyleCnt="0"/>
      <dgm:spPr/>
    </dgm:pt>
    <dgm:pt modelId="{CACEC3E2-9E0C-44A8-8ED1-CA40272E7040}" type="pres">
      <dgm:prSet presAssocID="{CD3A5F7D-DE06-44F8-B377-8532E8D2C770}" presName="node" presStyleLbl="node1" presStyleIdx="17" presStyleCnt="18">
        <dgm:presLayoutVars>
          <dgm:bulletEnabled val="1"/>
        </dgm:presLayoutVars>
      </dgm:prSet>
      <dgm:spPr/>
    </dgm:pt>
  </dgm:ptLst>
  <dgm:cxnLst>
    <dgm:cxn modelId="{52D1FF07-68F7-4636-87D0-6ED746026922}" type="presOf" srcId="{466DC51B-C9C1-48AB-902E-0A34B7210092}" destId="{CA221E4E-AA28-4BD7-B660-7D8759AB4709}" srcOrd="0" destOrd="0" presId="urn:microsoft.com/office/officeart/2005/8/layout/default"/>
    <dgm:cxn modelId="{8578C410-FE6E-4C8D-9DB2-C02A6C0268DF}" srcId="{A6DC2027-53A8-4585-ABB6-82A755FC4DC2}" destId="{1A705A83-CF4D-46EF-9E88-279F8427E09D}" srcOrd="4" destOrd="0" parTransId="{954FD193-9B77-4F54-B274-008034C16E5E}" sibTransId="{46AA7348-8B76-4A39-A760-B6EA9EB72B0A}"/>
    <dgm:cxn modelId="{1A826E12-C108-4DA0-AB2E-A52BE71F5B55}" type="presOf" srcId="{79DADB0E-69D9-42DB-83AC-20A29CDB23A7}" destId="{02B1CDA4-7207-4BD9-985F-3A7E5F7E78E3}" srcOrd="0" destOrd="0" presId="urn:microsoft.com/office/officeart/2005/8/layout/default"/>
    <dgm:cxn modelId="{DAD84F17-CA24-4F50-B3C5-6A3AB4AF32F7}" type="presOf" srcId="{E4BC13A8-DFFD-4741-ADD2-314D9F91E7CF}" destId="{457DA977-F4BF-4799-9506-587C7B8FCBA4}" srcOrd="0" destOrd="0" presId="urn:microsoft.com/office/officeart/2005/8/layout/default"/>
    <dgm:cxn modelId="{A821FD17-A46E-492B-97A0-0466AC38B0C8}" srcId="{A6DC2027-53A8-4585-ABB6-82A755FC4DC2}" destId="{FC27EE0A-00C7-4A45-A8CE-E022FF113A89}" srcOrd="6" destOrd="0" parTransId="{E18A46F8-9AEE-443A-A91A-AF5DCB51C14E}" sibTransId="{47A8F6F8-238A-402D-8CAE-F29A55DDFDC6}"/>
    <dgm:cxn modelId="{71EA5A1C-5272-45A2-B505-6F5544A0115F}" type="presOf" srcId="{5FA7AB09-F292-4917-94C8-CE458E932C52}" destId="{043B35D4-9BB5-4151-99CE-FF6E55856D88}" srcOrd="0" destOrd="0" presId="urn:microsoft.com/office/officeart/2005/8/layout/default"/>
    <dgm:cxn modelId="{8E09421E-0F87-412D-81C8-EB0937BBF4FB}" srcId="{A6DC2027-53A8-4585-ABB6-82A755FC4DC2}" destId="{F54A9494-EA52-4A82-B711-B17E3E421CF1}" srcOrd="14" destOrd="0" parTransId="{2919B07D-FAF9-4E36-9C88-D3FFB95F03D8}" sibTransId="{3CBC4573-483F-45B0-AFB1-05ED2C162291}"/>
    <dgm:cxn modelId="{FF25E01E-F443-456B-A945-3BE517D39202}" type="presOf" srcId="{F54A9494-EA52-4A82-B711-B17E3E421CF1}" destId="{8662A53F-C76A-4E6C-B982-00A58B98357D}" srcOrd="0" destOrd="0" presId="urn:microsoft.com/office/officeart/2005/8/layout/default"/>
    <dgm:cxn modelId="{1F0B1E2B-0600-4040-9A95-2A4B9D16F747}" srcId="{A6DC2027-53A8-4585-ABB6-82A755FC4DC2}" destId="{0BF57056-6059-4978-8A27-9983401627E4}" srcOrd="0" destOrd="0" parTransId="{D59DBBDB-BEE6-4671-B464-CA7948A1793D}" sibTransId="{6612E3B2-70B5-415C-A7FD-F5EB87550939}"/>
    <dgm:cxn modelId="{17CA2F2C-6F03-47C4-A77F-D6097C148064}" type="presOf" srcId="{A6DC2027-53A8-4585-ABB6-82A755FC4DC2}" destId="{BE534BC9-5238-4E7C-BA2A-F007A4D0E9EE}" srcOrd="0" destOrd="0" presId="urn:microsoft.com/office/officeart/2005/8/layout/default"/>
    <dgm:cxn modelId="{905FE637-6B3C-4E51-8C7E-416FB318FDA3}" srcId="{A6DC2027-53A8-4585-ABB6-82A755FC4DC2}" destId="{21331540-6C0C-4E6C-BC93-A9FCB9C9BC85}" srcOrd="13" destOrd="0" parTransId="{88D6491A-2B62-49DD-A072-1C54997B2AE7}" sibTransId="{F3CA4C04-592F-46BB-93B0-2F1CFAFDC7C8}"/>
    <dgm:cxn modelId="{E6B42E3B-7442-49DC-8912-CEBC14ED0E8D}" srcId="{A6DC2027-53A8-4585-ABB6-82A755FC4DC2}" destId="{209AAA66-9871-483A-8D48-7B30F0785CEF}" srcOrd="5" destOrd="0" parTransId="{84C69FBE-B7EB-4D11-8F8E-2ECEE818CD87}" sibTransId="{049CB643-3404-459F-A9C9-949C44DF3109}"/>
    <dgm:cxn modelId="{5A34CA64-EDA8-426E-8F04-A5AC3A0F022B}" type="presOf" srcId="{73BC2B5F-5CBB-4ACD-A86A-DCEA5499C11D}" destId="{514FB9F1-4342-49CE-A850-83FA41AE1B15}" srcOrd="0" destOrd="0" presId="urn:microsoft.com/office/officeart/2005/8/layout/default"/>
    <dgm:cxn modelId="{CF999945-378B-4517-9BD3-8B31E4317296}" type="presOf" srcId="{A0C37AAF-E9C1-4FEE-8F3E-C5D720212B24}" destId="{3111C695-4CB9-4B38-9DBD-271EB5C0780B}" srcOrd="0" destOrd="0" presId="urn:microsoft.com/office/officeart/2005/8/layout/default"/>
    <dgm:cxn modelId="{4E371767-72A2-4946-835B-0BAD5194ED7C}" srcId="{A6DC2027-53A8-4585-ABB6-82A755FC4DC2}" destId="{73BC2B5F-5CBB-4ACD-A86A-DCEA5499C11D}" srcOrd="12" destOrd="0" parTransId="{8CF9C66B-E6DC-4B06-A685-92E6CDD68D03}" sibTransId="{6079D49E-48AB-4CF0-86AB-6105BBEFF5DB}"/>
    <dgm:cxn modelId="{C013EA68-5C02-48CC-90A9-E45D6EB5B61A}" type="presOf" srcId="{0BF57056-6059-4978-8A27-9983401627E4}" destId="{A22AB742-8C49-48CD-84F9-E27D1FBD8B5D}" srcOrd="0" destOrd="0" presId="urn:microsoft.com/office/officeart/2005/8/layout/default"/>
    <dgm:cxn modelId="{93AA8E50-BD67-4C37-94C2-E4C5EE1506F1}" srcId="{A6DC2027-53A8-4585-ABB6-82A755FC4DC2}" destId="{E4BC13A8-DFFD-4741-ADD2-314D9F91E7CF}" srcOrd="8" destOrd="0" parTransId="{9A88A13D-469A-4477-B2EB-12D0B1B323E2}" sibTransId="{F209F795-1F23-4696-AB20-61A97C83637A}"/>
    <dgm:cxn modelId="{15C35E52-5D71-4B8D-960D-F5DEBC34A963}" type="presOf" srcId="{21331540-6C0C-4E6C-BC93-A9FCB9C9BC85}" destId="{30EF7B01-3A56-4A2E-AE6D-BB703F2CECD1}" srcOrd="0" destOrd="0" presId="urn:microsoft.com/office/officeart/2005/8/layout/default"/>
    <dgm:cxn modelId="{6E619154-F7D5-40CD-A060-6643CC81EAFE}" srcId="{A6DC2027-53A8-4585-ABB6-82A755FC4DC2}" destId="{D7AE8780-E9B0-4772-8A78-086AB54D1117}" srcOrd="16" destOrd="0" parTransId="{E4622999-ED06-4377-A841-F0B443BBC2A1}" sibTransId="{EDAFC3DF-C584-4AB8-A62D-D678182E3BAD}"/>
    <dgm:cxn modelId="{6BF1B177-FAAD-4E21-BAB9-DBEB4F438B98}" type="presOf" srcId="{B2438EED-01C7-4B16-8D5F-531C0720B9E8}" destId="{F391033C-7E9B-4939-BBF4-40A2B35C5FBD}" srcOrd="0" destOrd="0" presId="urn:microsoft.com/office/officeart/2005/8/layout/default"/>
    <dgm:cxn modelId="{52CC917A-DB2D-4D47-AD75-F9F07E7AF1CF}" type="presOf" srcId="{4154F05A-827C-401F-A3A3-6E6652F9B4CC}" destId="{BC993668-C1DA-4A1A-BD38-8FBC7D55CF03}" srcOrd="0" destOrd="0" presId="urn:microsoft.com/office/officeart/2005/8/layout/default"/>
    <dgm:cxn modelId="{306D747F-D9EE-4C79-B704-726D4F4E79CF}" srcId="{A6DC2027-53A8-4585-ABB6-82A755FC4DC2}" destId="{5FA7AB09-F292-4917-94C8-CE458E932C52}" srcOrd="1" destOrd="0" parTransId="{499488BB-CC85-477B-918B-A19640B0DB60}" sibTransId="{0586E8CE-0F52-4114-A318-DE97F15646CA}"/>
    <dgm:cxn modelId="{BEB9B689-9CAB-49CE-9827-BB0BAFEFD8E8}" type="presOf" srcId="{1A705A83-CF4D-46EF-9E88-279F8427E09D}" destId="{4F27EBC2-2D31-481D-9E34-A2D27CB7AFDE}" srcOrd="0" destOrd="0" presId="urn:microsoft.com/office/officeart/2005/8/layout/default"/>
    <dgm:cxn modelId="{A01B5291-5D2C-499B-8C04-496A726DB89F}" srcId="{A6DC2027-53A8-4585-ABB6-82A755FC4DC2}" destId="{79DADB0E-69D9-42DB-83AC-20A29CDB23A7}" srcOrd="10" destOrd="0" parTransId="{5265CCF2-D3E6-454B-B75A-66EA6103BF59}" sibTransId="{08DC3C8E-BB78-4E02-B554-686E2360C967}"/>
    <dgm:cxn modelId="{1C02F695-31C3-4C03-8BB9-62E261491208}" srcId="{A6DC2027-53A8-4585-ABB6-82A755FC4DC2}" destId="{A0C37AAF-E9C1-4FEE-8F3E-C5D720212B24}" srcOrd="7" destOrd="0" parTransId="{359BCFF2-D567-4DB8-9519-9FD9A55A03F1}" sibTransId="{83E85FA5-2559-471D-9C03-B471AA747352}"/>
    <dgm:cxn modelId="{AE481C98-0F0A-4EAC-A443-3E1C2EE3FAB1}" srcId="{A6DC2027-53A8-4585-ABB6-82A755FC4DC2}" destId="{B2438EED-01C7-4B16-8D5F-531C0720B9E8}" srcOrd="2" destOrd="0" parTransId="{7FD26CB9-F9B7-4ABE-B8BD-B76F4DDF7380}" sibTransId="{0553F7AD-A5F9-45DB-9F54-2221293F94AC}"/>
    <dgm:cxn modelId="{6884149E-B267-4022-AB1D-9C4BEEB18291}" type="presOf" srcId="{D7AE8780-E9B0-4772-8A78-086AB54D1117}" destId="{79604A1D-D67E-410C-9C7E-4AA0782AAE35}" srcOrd="0" destOrd="0" presId="urn:microsoft.com/office/officeart/2005/8/layout/default"/>
    <dgm:cxn modelId="{13BBC5A9-5B28-49A8-9F95-47A21C8D255E}" type="presOf" srcId="{75BB0C49-B7CE-4CB0-A675-9ACE17806E64}" destId="{A09A7672-4680-45DA-A362-9AD179EECBE5}" srcOrd="0" destOrd="0" presId="urn:microsoft.com/office/officeart/2005/8/layout/default"/>
    <dgm:cxn modelId="{3134F7B4-F001-4C66-8676-BFA9E000075B}" srcId="{A6DC2027-53A8-4585-ABB6-82A755FC4DC2}" destId="{4154F05A-827C-401F-A3A3-6E6652F9B4CC}" srcOrd="3" destOrd="0" parTransId="{37AB2E97-4974-44EF-8C31-1F0426082067}" sibTransId="{8AB6C4E5-5060-4A2C-B290-2B674F160A9D}"/>
    <dgm:cxn modelId="{4D6BFCB9-0E40-4031-B146-9D89CCBD4B7F}" type="presOf" srcId="{209AAA66-9871-483A-8D48-7B30F0785CEF}" destId="{67FE23FB-7BB8-4293-B006-E46EE356E064}" srcOrd="0" destOrd="0" presId="urn:microsoft.com/office/officeart/2005/8/layout/default"/>
    <dgm:cxn modelId="{51AA8DC1-A8C8-4422-A34C-658CE09189BA}" srcId="{A6DC2027-53A8-4585-ABB6-82A755FC4DC2}" destId="{4645C1D5-522E-4436-9ECF-4CE5A9C7D6F5}" srcOrd="9" destOrd="0" parTransId="{8F229E96-0D06-43E8-A29D-8ABA7A869C61}" sibTransId="{FA5725B4-3165-4279-B102-02F146A2DDF7}"/>
    <dgm:cxn modelId="{E0CFFCC3-1D6A-4292-9089-7AC985858062}" type="presOf" srcId="{4645C1D5-522E-4436-9ECF-4CE5A9C7D6F5}" destId="{E9FA71CE-3F31-4585-B558-B2E587BDEF4D}" srcOrd="0" destOrd="0" presId="urn:microsoft.com/office/officeart/2005/8/layout/default"/>
    <dgm:cxn modelId="{495B45CF-006B-433C-BCDD-339F946507FB}" type="presOf" srcId="{CD3A5F7D-DE06-44F8-B377-8532E8D2C770}" destId="{CACEC3E2-9E0C-44A8-8ED1-CA40272E7040}" srcOrd="0" destOrd="0" presId="urn:microsoft.com/office/officeart/2005/8/layout/default"/>
    <dgm:cxn modelId="{90B339D3-30B5-4152-833E-8768B3F3743F}" type="presOf" srcId="{FC27EE0A-00C7-4A45-A8CE-E022FF113A89}" destId="{BD4A9225-AFBC-435B-A8A2-5D0EB99225FC}" srcOrd="0" destOrd="0" presId="urn:microsoft.com/office/officeart/2005/8/layout/default"/>
    <dgm:cxn modelId="{DD7AFCDB-BCFC-4D1C-9B9E-64A49BF0D774}" srcId="{A6DC2027-53A8-4585-ABB6-82A755FC4DC2}" destId="{466DC51B-C9C1-48AB-902E-0A34B7210092}" srcOrd="11" destOrd="0" parTransId="{7F6FEAB0-E2DC-45FE-9642-8036F23D6E70}" sibTransId="{8E91F784-560A-4E74-BB54-3C55AB84D4D3}"/>
    <dgm:cxn modelId="{330B0BDC-E1FC-4068-AB14-DFBB5031451A}" srcId="{A6DC2027-53A8-4585-ABB6-82A755FC4DC2}" destId="{75BB0C49-B7CE-4CB0-A675-9ACE17806E64}" srcOrd="15" destOrd="0" parTransId="{229C2A50-D551-4E22-8AA4-51CCF1925828}" sibTransId="{62EB9676-D37E-4160-850B-D0A2A1EE1409}"/>
    <dgm:cxn modelId="{80CAF1ED-0992-4540-9463-B8E746A3C103}" srcId="{A6DC2027-53A8-4585-ABB6-82A755FC4DC2}" destId="{CD3A5F7D-DE06-44F8-B377-8532E8D2C770}" srcOrd="17" destOrd="0" parTransId="{EE3B3B87-CB29-44AA-B104-9BE164369DA1}" sibTransId="{2BD80DED-C34A-4459-9A4A-1C5D9B9CE9EA}"/>
    <dgm:cxn modelId="{C372D891-9674-46A9-96C8-13531E848A97}" type="presParOf" srcId="{BE534BC9-5238-4E7C-BA2A-F007A4D0E9EE}" destId="{A22AB742-8C49-48CD-84F9-E27D1FBD8B5D}" srcOrd="0" destOrd="0" presId="urn:microsoft.com/office/officeart/2005/8/layout/default"/>
    <dgm:cxn modelId="{44B9A188-BF7E-4AF9-BEEC-48A7458AD158}" type="presParOf" srcId="{BE534BC9-5238-4E7C-BA2A-F007A4D0E9EE}" destId="{2549AFD0-5D73-4233-B7CD-F23664F3E5AD}" srcOrd="1" destOrd="0" presId="urn:microsoft.com/office/officeart/2005/8/layout/default"/>
    <dgm:cxn modelId="{22F33B04-A7F3-48B5-8D0A-9F375CD1E9F1}" type="presParOf" srcId="{BE534BC9-5238-4E7C-BA2A-F007A4D0E9EE}" destId="{043B35D4-9BB5-4151-99CE-FF6E55856D88}" srcOrd="2" destOrd="0" presId="urn:microsoft.com/office/officeart/2005/8/layout/default"/>
    <dgm:cxn modelId="{CAAE6E2F-1B5A-41F6-9D84-13B6E8452222}" type="presParOf" srcId="{BE534BC9-5238-4E7C-BA2A-F007A4D0E9EE}" destId="{1D841780-C2E7-44D1-B6AB-52377AF5AE75}" srcOrd="3" destOrd="0" presId="urn:microsoft.com/office/officeart/2005/8/layout/default"/>
    <dgm:cxn modelId="{7337C6B6-9D2C-480E-B704-3A84F47EAC88}" type="presParOf" srcId="{BE534BC9-5238-4E7C-BA2A-F007A4D0E9EE}" destId="{F391033C-7E9B-4939-BBF4-40A2B35C5FBD}" srcOrd="4" destOrd="0" presId="urn:microsoft.com/office/officeart/2005/8/layout/default"/>
    <dgm:cxn modelId="{E2E14695-2ADE-4C9D-A7CA-B058DF96A86B}" type="presParOf" srcId="{BE534BC9-5238-4E7C-BA2A-F007A4D0E9EE}" destId="{B1595FED-F814-40D4-9C06-68E9C8AB9E15}" srcOrd="5" destOrd="0" presId="urn:microsoft.com/office/officeart/2005/8/layout/default"/>
    <dgm:cxn modelId="{57A7E8D8-8720-4405-839A-3AA848594BB1}" type="presParOf" srcId="{BE534BC9-5238-4E7C-BA2A-F007A4D0E9EE}" destId="{BC993668-C1DA-4A1A-BD38-8FBC7D55CF03}" srcOrd="6" destOrd="0" presId="urn:microsoft.com/office/officeart/2005/8/layout/default"/>
    <dgm:cxn modelId="{CEAC4DA8-E5DE-4B67-B5E7-86D21DDE5397}" type="presParOf" srcId="{BE534BC9-5238-4E7C-BA2A-F007A4D0E9EE}" destId="{5CB5BD3B-DB4C-4D68-8A46-70AFA2BCCBD4}" srcOrd="7" destOrd="0" presId="urn:microsoft.com/office/officeart/2005/8/layout/default"/>
    <dgm:cxn modelId="{06064680-15A9-4399-9CFB-307EE4615DC8}" type="presParOf" srcId="{BE534BC9-5238-4E7C-BA2A-F007A4D0E9EE}" destId="{4F27EBC2-2D31-481D-9E34-A2D27CB7AFDE}" srcOrd="8" destOrd="0" presId="urn:microsoft.com/office/officeart/2005/8/layout/default"/>
    <dgm:cxn modelId="{1E319883-BA49-4BFA-B5A0-643C58DEDDA6}" type="presParOf" srcId="{BE534BC9-5238-4E7C-BA2A-F007A4D0E9EE}" destId="{D96241A4-BA30-46B3-AA4C-92B90B7F3B1E}" srcOrd="9" destOrd="0" presId="urn:microsoft.com/office/officeart/2005/8/layout/default"/>
    <dgm:cxn modelId="{8016008C-F16B-43DB-9A0A-E09304B33DDE}" type="presParOf" srcId="{BE534BC9-5238-4E7C-BA2A-F007A4D0E9EE}" destId="{67FE23FB-7BB8-4293-B006-E46EE356E064}" srcOrd="10" destOrd="0" presId="urn:microsoft.com/office/officeart/2005/8/layout/default"/>
    <dgm:cxn modelId="{DF9FCE33-E016-4BE0-90B8-6E9E53C5D477}" type="presParOf" srcId="{BE534BC9-5238-4E7C-BA2A-F007A4D0E9EE}" destId="{C6301555-8C7C-4DAB-8E14-7CE3B401E607}" srcOrd="11" destOrd="0" presId="urn:microsoft.com/office/officeart/2005/8/layout/default"/>
    <dgm:cxn modelId="{E7FB45E0-2FA1-4306-B688-48C13E472853}" type="presParOf" srcId="{BE534BC9-5238-4E7C-BA2A-F007A4D0E9EE}" destId="{BD4A9225-AFBC-435B-A8A2-5D0EB99225FC}" srcOrd="12" destOrd="0" presId="urn:microsoft.com/office/officeart/2005/8/layout/default"/>
    <dgm:cxn modelId="{2828C48D-F5FF-446A-819B-5B78C1188D08}" type="presParOf" srcId="{BE534BC9-5238-4E7C-BA2A-F007A4D0E9EE}" destId="{CAB2AB1D-512F-41ED-A5D2-DF2281DAD229}" srcOrd="13" destOrd="0" presId="urn:microsoft.com/office/officeart/2005/8/layout/default"/>
    <dgm:cxn modelId="{682CD4DA-DB90-442C-9450-DA8A28E49EF5}" type="presParOf" srcId="{BE534BC9-5238-4E7C-BA2A-F007A4D0E9EE}" destId="{3111C695-4CB9-4B38-9DBD-271EB5C0780B}" srcOrd="14" destOrd="0" presId="urn:microsoft.com/office/officeart/2005/8/layout/default"/>
    <dgm:cxn modelId="{94CEA886-E3F6-4A02-A32C-8021B108726A}" type="presParOf" srcId="{BE534BC9-5238-4E7C-BA2A-F007A4D0E9EE}" destId="{3066145B-831F-47BE-A293-0A732E79D66B}" srcOrd="15" destOrd="0" presId="urn:microsoft.com/office/officeart/2005/8/layout/default"/>
    <dgm:cxn modelId="{DCA0FE46-AFBF-4C63-BB2D-68123680CB92}" type="presParOf" srcId="{BE534BC9-5238-4E7C-BA2A-F007A4D0E9EE}" destId="{457DA977-F4BF-4799-9506-587C7B8FCBA4}" srcOrd="16" destOrd="0" presId="urn:microsoft.com/office/officeart/2005/8/layout/default"/>
    <dgm:cxn modelId="{0CDD8EE0-3958-4FF7-8835-B795DA644072}" type="presParOf" srcId="{BE534BC9-5238-4E7C-BA2A-F007A4D0E9EE}" destId="{74E5F169-3F58-45D3-8664-ECA189963743}" srcOrd="17" destOrd="0" presId="urn:microsoft.com/office/officeart/2005/8/layout/default"/>
    <dgm:cxn modelId="{20EEFB42-9D87-42FA-8F8C-0E7E84F4BA16}" type="presParOf" srcId="{BE534BC9-5238-4E7C-BA2A-F007A4D0E9EE}" destId="{E9FA71CE-3F31-4585-B558-B2E587BDEF4D}" srcOrd="18" destOrd="0" presId="urn:microsoft.com/office/officeart/2005/8/layout/default"/>
    <dgm:cxn modelId="{DA3B15F6-3BED-4A33-8793-FC9192A3B93C}" type="presParOf" srcId="{BE534BC9-5238-4E7C-BA2A-F007A4D0E9EE}" destId="{C40A9E5E-545D-4232-AE06-D16ABC228C8D}" srcOrd="19" destOrd="0" presId="urn:microsoft.com/office/officeart/2005/8/layout/default"/>
    <dgm:cxn modelId="{A94F0626-C5CE-41E5-9662-AB4A60FBC2E0}" type="presParOf" srcId="{BE534BC9-5238-4E7C-BA2A-F007A4D0E9EE}" destId="{02B1CDA4-7207-4BD9-985F-3A7E5F7E78E3}" srcOrd="20" destOrd="0" presId="urn:microsoft.com/office/officeart/2005/8/layout/default"/>
    <dgm:cxn modelId="{AC678216-D656-4191-A0CD-A3F8220E2B9F}" type="presParOf" srcId="{BE534BC9-5238-4E7C-BA2A-F007A4D0E9EE}" destId="{7B4E1240-CC3F-43C0-A61C-D0E116C31E41}" srcOrd="21" destOrd="0" presId="urn:microsoft.com/office/officeart/2005/8/layout/default"/>
    <dgm:cxn modelId="{D2D109B0-FC34-42AA-BF22-91ECC4028AE0}" type="presParOf" srcId="{BE534BC9-5238-4E7C-BA2A-F007A4D0E9EE}" destId="{CA221E4E-AA28-4BD7-B660-7D8759AB4709}" srcOrd="22" destOrd="0" presId="urn:microsoft.com/office/officeart/2005/8/layout/default"/>
    <dgm:cxn modelId="{24933F29-BA79-456E-ABAE-DAC52027F3BD}" type="presParOf" srcId="{BE534BC9-5238-4E7C-BA2A-F007A4D0E9EE}" destId="{C98006CA-8393-4A19-9906-E31C836C440C}" srcOrd="23" destOrd="0" presId="urn:microsoft.com/office/officeart/2005/8/layout/default"/>
    <dgm:cxn modelId="{555130AB-3B79-4EB3-9A11-7AB12EF925D4}" type="presParOf" srcId="{BE534BC9-5238-4E7C-BA2A-F007A4D0E9EE}" destId="{514FB9F1-4342-49CE-A850-83FA41AE1B15}" srcOrd="24" destOrd="0" presId="urn:microsoft.com/office/officeart/2005/8/layout/default"/>
    <dgm:cxn modelId="{CAB9C470-6574-4E16-ACBC-60C33B1E0930}" type="presParOf" srcId="{BE534BC9-5238-4E7C-BA2A-F007A4D0E9EE}" destId="{AAD7D34C-0910-49BE-9F95-651079117100}" srcOrd="25" destOrd="0" presId="urn:microsoft.com/office/officeart/2005/8/layout/default"/>
    <dgm:cxn modelId="{1F97E42A-06C4-4568-AF02-0A397FD26E0C}" type="presParOf" srcId="{BE534BC9-5238-4E7C-BA2A-F007A4D0E9EE}" destId="{30EF7B01-3A56-4A2E-AE6D-BB703F2CECD1}" srcOrd="26" destOrd="0" presId="urn:microsoft.com/office/officeart/2005/8/layout/default"/>
    <dgm:cxn modelId="{8814A0F9-6B89-4B21-A837-5FEC80050CDE}" type="presParOf" srcId="{BE534BC9-5238-4E7C-BA2A-F007A4D0E9EE}" destId="{15F65A55-6468-49F6-8A9F-3E07C3A8D6DE}" srcOrd="27" destOrd="0" presId="urn:microsoft.com/office/officeart/2005/8/layout/default"/>
    <dgm:cxn modelId="{943CF860-3635-4DEC-965A-AB9288F97E24}" type="presParOf" srcId="{BE534BC9-5238-4E7C-BA2A-F007A4D0E9EE}" destId="{8662A53F-C76A-4E6C-B982-00A58B98357D}" srcOrd="28" destOrd="0" presId="urn:microsoft.com/office/officeart/2005/8/layout/default"/>
    <dgm:cxn modelId="{86391998-E65F-4354-B2D4-FA7647C48984}" type="presParOf" srcId="{BE534BC9-5238-4E7C-BA2A-F007A4D0E9EE}" destId="{762029F4-D29F-428D-AEFB-88A72CB30F1B}" srcOrd="29" destOrd="0" presId="urn:microsoft.com/office/officeart/2005/8/layout/default"/>
    <dgm:cxn modelId="{F918D0F7-0979-466E-BBE6-266E8123C262}" type="presParOf" srcId="{BE534BC9-5238-4E7C-BA2A-F007A4D0E9EE}" destId="{A09A7672-4680-45DA-A362-9AD179EECBE5}" srcOrd="30" destOrd="0" presId="urn:microsoft.com/office/officeart/2005/8/layout/default"/>
    <dgm:cxn modelId="{8D0046CA-A40B-40DE-8585-DE1DB27D8273}" type="presParOf" srcId="{BE534BC9-5238-4E7C-BA2A-F007A4D0E9EE}" destId="{21F4C11A-7F83-44EC-A3A2-39FC28314B6E}" srcOrd="31" destOrd="0" presId="urn:microsoft.com/office/officeart/2005/8/layout/default"/>
    <dgm:cxn modelId="{E54BC7D1-A6C8-43E1-A828-A7FBBC1687DB}" type="presParOf" srcId="{BE534BC9-5238-4E7C-BA2A-F007A4D0E9EE}" destId="{79604A1D-D67E-410C-9C7E-4AA0782AAE35}" srcOrd="32" destOrd="0" presId="urn:microsoft.com/office/officeart/2005/8/layout/default"/>
    <dgm:cxn modelId="{5A8B58BE-58A8-4540-9812-83007E77FFD7}" type="presParOf" srcId="{BE534BC9-5238-4E7C-BA2A-F007A4D0E9EE}" destId="{55773449-2A41-42FA-B419-681F100D33F5}" srcOrd="33" destOrd="0" presId="urn:microsoft.com/office/officeart/2005/8/layout/default"/>
    <dgm:cxn modelId="{7F5B92B7-90CF-47D6-A7E6-035BB68E259E}" type="presParOf" srcId="{BE534BC9-5238-4E7C-BA2A-F007A4D0E9EE}" destId="{CACEC3E2-9E0C-44A8-8ED1-CA40272E7040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2377D8-BD82-496A-BF9D-D481A69DC8D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7AD30A-720D-4C2D-9661-37DB6CAC5C8B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FETEKERT húsvéti és karácsonyi </a:t>
          </a:r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vásárai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2023,2024,2025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EBBD1-8FD6-43B9-995D-B1196CE70D72}" type="parTrans" cxnId="{1A52CB8C-BA6C-4944-B67B-AF84529E15D1}">
      <dgm:prSet/>
      <dgm:spPr/>
      <dgm:t>
        <a:bodyPr/>
        <a:lstStyle/>
        <a:p>
          <a:endParaRPr lang="en-US"/>
        </a:p>
      </dgm:t>
    </dgm:pt>
    <dgm:pt modelId="{CBAEB9E1-3B50-476E-BF9B-53E3A22DE0F8}" type="sibTrans" cxnId="{1A52CB8C-BA6C-4944-B67B-AF84529E15D1}">
      <dgm:prSet/>
      <dgm:spPr/>
      <dgm:t>
        <a:bodyPr/>
        <a:lstStyle/>
        <a:p>
          <a:endParaRPr lang="en-US"/>
        </a:p>
      </dgm:t>
    </dgm:pt>
    <dgm:pt modelId="{D67D2043-222A-4EAD-B9B1-D8E4A3199D75}">
      <dgm:prSet/>
      <dgm:spPr/>
      <dgm:t>
        <a:bodyPr/>
        <a:lstStyle/>
        <a:p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Batthányi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téri karácsonyi vásár 2024,2025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A9AC8-B8CF-4DFE-853A-93214F3E418B}" type="parTrans" cxnId="{99908304-AA08-43B0-83F9-B2505A61F56A}">
      <dgm:prSet/>
      <dgm:spPr/>
      <dgm:t>
        <a:bodyPr/>
        <a:lstStyle/>
        <a:p>
          <a:endParaRPr lang="en-US"/>
        </a:p>
      </dgm:t>
    </dgm:pt>
    <dgm:pt modelId="{B5A9748C-DD96-4F4B-8116-66996E291837}" type="sibTrans" cxnId="{99908304-AA08-43B0-83F9-B2505A61F56A}">
      <dgm:prSet/>
      <dgm:spPr/>
      <dgm:t>
        <a:bodyPr/>
        <a:lstStyle/>
        <a:p>
          <a:endParaRPr lang="en-US"/>
        </a:p>
      </dgm:t>
    </dgm:pt>
    <dgm:pt modelId="{D61D150A-D23B-4298-B094-C183E8E3534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FETEKERT – Fény utca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40570-38E7-4410-9B88-CAA41109FEB5}" type="parTrans" cxnId="{C723308B-9A77-4D1A-8BE4-EF66FF32879E}">
      <dgm:prSet/>
      <dgm:spPr/>
      <dgm:t>
        <a:bodyPr/>
        <a:lstStyle/>
        <a:p>
          <a:endParaRPr lang="en-US"/>
        </a:p>
      </dgm:t>
    </dgm:pt>
    <dgm:pt modelId="{9E2799D4-C547-4C9B-AD7E-B9E4C92C2715}" type="sibTrans" cxnId="{C723308B-9A77-4D1A-8BE4-EF66FF32879E}">
      <dgm:prSet/>
      <dgm:spPr/>
      <dgm:t>
        <a:bodyPr/>
        <a:lstStyle/>
        <a:p>
          <a:endParaRPr lang="en-US"/>
        </a:p>
      </dgm:t>
    </dgm:pt>
    <dgm:pt modelId="{E69BB543-AE2C-449C-A01E-ECDB93C519C8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FETEKERT - Nyugati téri üzlet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A6BAE-106B-4838-9A2D-C5F6804D55EA}" type="parTrans" cxnId="{5F89CA90-972A-4537-87D7-37DD4CFBB804}">
      <dgm:prSet/>
      <dgm:spPr/>
      <dgm:t>
        <a:bodyPr/>
        <a:lstStyle/>
        <a:p>
          <a:endParaRPr lang="en-US"/>
        </a:p>
      </dgm:t>
    </dgm:pt>
    <dgm:pt modelId="{255E531A-19CB-4C39-BE0E-5D238F0FB17F}" type="sibTrans" cxnId="{5F89CA90-972A-4537-87D7-37DD4CFBB804}">
      <dgm:prSet/>
      <dgm:spPr/>
      <dgm:t>
        <a:bodyPr/>
        <a:lstStyle/>
        <a:p>
          <a:endParaRPr lang="en-US"/>
        </a:p>
      </dgm:t>
    </dgm:pt>
    <dgm:pt modelId="{50DA9FD0-7485-4C6A-A874-1FADDF57303D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Diakónia üzlet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83ACF-0550-40BB-8260-106860654631}" type="parTrans" cxnId="{475617E9-C5C7-491F-A096-EE82B0896509}">
      <dgm:prSet/>
      <dgm:spPr/>
      <dgm:t>
        <a:bodyPr/>
        <a:lstStyle/>
        <a:p>
          <a:endParaRPr lang="en-US"/>
        </a:p>
      </dgm:t>
    </dgm:pt>
    <dgm:pt modelId="{532CB6F3-FE90-45F4-93F6-4C09EAAB5FFE}" type="sibTrans" cxnId="{475617E9-C5C7-491F-A096-EE82B0896509}">
      <dgm:prSet/>
      <dgm:spPr/>
      <dgm:t>
        <a:bodyPr/>
        <a:lstStyle/>
        <a:p>
          <a:endParaRPr lang="en-US"/>
        </a:p>
      </dgm:t>
    </dgm:pt>
    <dgm:pt modelId="{C8D2E460-83CA-453F-AE2F-A5C4595CF753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Közfoglalkoztatottak </a:t>
          </a:r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vására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2023,2024,2025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781126-0BA7-4B25-A87E-AA91230DCDAC}" type="parTrans" cxnId="{B52D7D94-6FD4-45D8-9153-5622155FF2D2}">
      <dgm:prSet/>
      <dgm:spPr/>
      <dgm:t>
        <a:bodyPr/>
        <a:lstStyle/>
        <a:p>
          <a:endParaRPr lang="en-US"/>
        </a:p>
      </dgm:t>
    </dgm:pt>
    <dgm:pt modelId="{2B36B301-C8D4-4900-AE34-FCC16A075F7B}" type="sibTrans" cxnId="{B52D7D94-6FD4-45D8-9153-5622155FF2D2}">
      <dgm:prSet/>
      <dgm:spPr/>
      <dgm:t>
        <a:bodyPr/>
        <a:lstStyle/>
        <a:p>
          <a:endParaRPr lang="en-US"/>
        </a:p>
      </dgm:t>
    </dgm:pt>
    <dgm:pt modelId="{EE4FF0F0-B258-4543-A139-30A398E4C09C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Borfesztivál 2024,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4AED45-F439-4131-A1B9-D5B7A48E6401}" type="parTrans" cxnId="{1DB8BFCC-9370-4A69-B48B-6A19C3A62872}">
      <dgm:prSet/>
      <dgm:spPr/>
      <dgm:t>
        <a:bodyPr/>
        <a:lstStyle/>
        <a:p>
          <a:endParaRPr lang="en-US"/>
        </a:p>
      </dgm:t>
    </dgm:pt>
    <dgm:pt modelId="{465117E1-1A53-46C6-836F-E6F0BE9C48EB}" type="sibTrans" cxnId="{1DB8BFCC-9370-4A69-B48B-6A19C3A62872}">
      <dgm:prSet/>
      <dgm:spPr/>
      <dgm:t>
        <a:bodyPr/>
        <a:lstStyle/>
        <a:p>
          <a:endParaRPr lang="en-US"/>
        </a:p>
      </dgm:t>
    </dgm:pt>
    <dgm:pt modelId="{6CCD671A-68DA-41FB-98E0-8A800F12788B}">
      <dgm:prSet/>
      <dgm:spPr/>
      <dgm:t>
        <a:bodyPr/>
        <a:lstStyle/>
        <a:p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Rosalia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borpiknik 2024,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74CA5-F336-44C7-AA1F-6C9B62CA0A7F}" type="parTrans" cxnId="{1DBAE91E-D0A1-4039-837C-F80A4FF43B93}">
      <dgm:prSet/>
      <dgm:spPr/>
      <dgm:t>
        <a:bodyPr/>
        <a:lstStyle/>
        <a:p>
          <a:endParaRPr lang="en-US"/>
        </a:p>
      </dgm:t>
    </dgm:pt>
    <dgm:pt modelId="{8867215A-02AE-45E9-A8A4-5B5B2B97EB3A}" type="sibTrans" cxnId="{1DBAE91E-D0A1-4039-837C-F80A4FF43B93}">
      <dgm:prSet/>
      <dgm:spPr/>
      <dgm:t>
        <a:bodyPr/>
        <a:lstStyle/>
        <a:p>
          <a:endParaRPr lang="en-US"/>
        </a:p>
      </dgm:t>
    </dgm:pt>
    <dgm:pt modelId="{5F60C3E6-FC5C-46A5-A4D5-3FDE55B1798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WAMP vásárok 2024,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423884-520C-4DF8-9312-DEFD0B910A86}" type="parTrans" cxnId="{2BCF12DD-D2FF-4D25-91CA-7F7CBAC2247F}">
      <dgm:prSet/>
      <dgm:spPr/>
      <dgm:t>
        <a:bodyPr/>
        <a:lstStyle/>
        <a:p>
          <a:endParaRPr lang="en-US"/>
        </a:p>
      </dgm:t>
    </dgm:pt>
    <dgm:pt modelId="{5C6CA15B-5B92-42D9-9EF8-4815A0FEE644}" type="sibTrans" cxnId="{2BCF12DD-D2FF-4D25-91CA-7F7CBAC2247F}">
      <dgm:prSet/>
      <dgm:spPr/>
      <dgm:t>
        <a:bodyPr/>
        <a:lstStyle/>
        <a:p>
          <a:endParaRPr lang="en-US"/>
        </a:p>
      </dgm:t>
    </dgm:pt>
    <dgm:pt modelId="{0E5036C8-4421-4FF8-A0C8-4259FB10084E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Vásárosnaményi </a:t>
          </a:r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Öszi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Fesztivál 2024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EFCB08-2586-42D9-B5B4-F4FB778841BB}" type="parTrans" cxnId="{2CE3ECC5-1F90-4F86-A690-6E65DF086207}">
      <dgm:prSet/>
      <dgm:spPr/>
      <dgm:t>
        <a:bodyPr/>
        <a:lstStyle/>
        <a:p>
          <a:endParaRPr lang="en-US"/>
        </a:p>
      </dgm:t>
    </dgm:pt>
    <dgm:pt modelId="{389375CC-35B2-4728-9DA9-58622EC6322D}" type="sibTrans" cxnId="{2CE3ECC5-1F90-4F86-A690-6E65DF086207}">
      <dgm:prSet/>
      <dgm:spPr/>
      <dgm:t>
        <a:bodyPr/>
        <a:lstStyle/>
        <a:p>
          <a:endParaRPr lang="en-US"/>
        </a:p>
      </dgm:t>
    </dgm:pt>
    <dgm:pt modelId="{F5CF23D8-74C0-4C2F-B86B-761FB3256AD9}">
      <dgm:prSet/>
      <dgm:spPr/>
      <dgm:t>
        <a:bodyPr/>
        <a:lstStyle/>
        <a:p>
          <a:r>
            <a:rPr lang="hu-HU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MOMKult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Föld napja 2026 ReFarmer workshop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F57C25-68A5-449B-B869-C929963707FA}" type="parTrans" cxnId="{1607EBD8-67B6-4BC7-A51F-E089B08DB67A}">
      <dgm:prSet/>
      <dgm:spPr/>
      <dgm:t>
        <a:bodyPr/>
        <a:lstStyle/>
        <a:p>
          <a:endParaRPr lang="en-US"/>
        </a:p>
      </dgm:t>
    </dgm:pt>
    <dgm:pt modelId="{B8265967-B19C-4AC0-83C1-EF5C2805D6F6}" type="sibTrans" cxnId="{1607EBD8-67B6-4BC7-A51F-E089B08DB67A}">
      <dgm:prSet/>
      <dgm:spPr/>
      <dgm:t>
        <a:bodyPr/>
        <a:lstStyle/>
        <a:p>
          <a:endParaRPr lang="en-US"/>
        </a:p>
      </dgm:t>
    </dgm:pt>
    <dgm:pt modelId="{9C793CBA-4658-4F4A-9198-EC322383FA59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FETEKERT – Erasmus Görög csoporttal ReFarmer workshop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CB75E3-CBFF-41E2-BE16-341D150C0C12}" type="parTrans" cxnId="{6D6DFCC1-7D39-4E8A-B197-6F7FB20425FE}">
      <dgm:prSet/>
      <dgm:spPr/>
      <dgm:t>
        <a:bodyPr/>
        <a:lstStyle/>
        <a:p>
          <a:endParaRPr lang="en-US"/>
        </a:p>
      </dgm:t>
    </dgm:pt>
    <dgm:pt modelId="{CB56D61A-349B-4108-B38F-F16657A7CB58}" type="sibTrans" cxnId="{6D6DFCC1-7D39-4E8A-B197-6F7FB20425FE}">
      <dgm:prSet/>
      <dgm:spPr/>
      <dgm:t>
        <a:bodyPr/>
        <a:lstStyle/>
        <a:p>
          <a:endParaRPr lang="en-US"/>
        </a:p>
      </dgm:t>
    </dgm:pt>
    <dgm:pt modelId="{15081CDE-D367-4E16-979E-786E91F28758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Karitatív szervezet 10. születésnapja ReFarmer workshop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C2B6F6-0D16-4F9B-8708-C64ADB081FE5}" type="parTrans" cxnId="{F669C511-4E98-446B-BDF1-F02C3E0CEAFA}">
      <dgm:prSet/>
      <dgm:spPr/>
      <dgm:t>
        <a:bodyPr/>
        <a:lstStyle/>
        <a:p>
          <a:endParaRPr lang="en-US"/>
        </a:p>
      </dgm:t>
    </dgm:pt>
    <dgm:pt modelId="{48AF5C8F-9CFD-4462-8086-C11E246B4BFE}" type="sibTrans" cxnId="{F669C511-4E98-446B-BDF1-F02C3E0CEAFA}">
      <dgm:prSet/>
      <dgm:spPr/>
      <dgm:t>
        <a:bodyPr/>
        <a:lstStyle/>
        <a:p>
          <a:endParaRPr lang="en-US"/>
        </a:p>
      </dgm:t>
    </dgm:pt>
    <dgm:pt modelId="{C273930C-0EA5-4A24-9005-388A0BDCF1E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MVM családi nap ReFarmer workshop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153A8-B73E-4395-B415-89E4AD08FD04}" type="parTrans" cxnId="{7CC79138-A1D1-44E4-BA86-7032E01FCE97}">
      <dgm:prSet/>
      <dgm:spPr/>
      <dgm:t>
        <a:bodyPr/>
        <a:lstStyle/>
        <a:p>
          <a:endParaRPr lang="en-US"/>
        </a:p>
      </dgm:t>
    </dgm:pt>
    <dgm:pt modelId="{2E4FDED5-C041-4333-89C2-333B9EA1107A}" type="sibTrans" cxnId="{7CC79138-A1D1-44E4-BA86-7032E01FCE97}">
      <dgm:prSet/>
      <dgm:spPr/>
      <dgm:t>
        <a:bodyPr/>
        <a:lstStyle/>
        <a:p>
          <a:endParaRPr lang="en-US"/>
        </a:p>
      </dgm:t>
    </dgm:pt>
    <dgm:pt modelId="{9CDB1FDA-0EFE-4EDD-8104-E7F2CDE22E9D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OTP családi nap ReFarmer workshop 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674FA3-47FF-468A-A2B6-A02726459700}" type="parTrans" cxnId="{BF1EA9CE-BF77-4509-8872-D2B32D96966B}">
      <dgm:prSet/>
      <dgm:spPr/>
      <dgm:t>
        <a:bodyPr/>
        <a:lstStyle/>
        <a:p>
          <a:endParaRPr lang="en-US"/>
        </a:p>
      </dgm:t>
    </dgm:pt>
    <dgm:pt modelId="{8FF4BD30-D3CE-4925-9F6F-4FEA337A1867}" type="sibTrans" cxnId="{BF1EA9CE-BF77-4509-8872-D2B32D96966B}">
      <dgm:prSet/>
      <dgm:spPr/>
      <dgm:t>
        <a:bodyPr/>
        <a:lstStyle/>
        <a:p>
          <a:endParaRPr lang="en-US"/>
        </a:p>
      </dgm:t>
    </dgm:pt>
    <dgm:pt modelId="{F8753EBD-4F59-4044-8AC9-349646FA98EE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Múzeumok Majálisa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BF69D9-B76C-4466-A735-F366DAD42FF1}" type="parTrans" cxnId="{0F75A4EA-DC3D-431B-AAFC-DF96B4593EE6}">
      <dgm:prSet/>
      <dgm:spPr/>
      <dgm:t>
        <a:bodyPr/>
        <a:lstStyle/>
        <a:p>
          <a:endParaRPr lang="en-US"/>
        </a:p>
      </dgm:t>
    </dgm:pt>
    <dgm:pt modelId="{67FF7B59-82A7-4475-93C4-A1F881C4E242}" type="sibTrans" cxnId="{0F75A4EA-DC3D-431B-AAFC-DF96B4593EE6}">
      <dgm:prSet/>
      <dgm:spPr/>
      <dgm:t>
        <a:bodyPr/>
        <a:lstStyle/>
        <a:p>
          <a:endParaRPr lang="en-US"/>
        </a:p>
      </dgm:t>
    </dgm:pt>
    <dgm:pt modelId="{BE898493-F0A8-4E5B-95DD-7B7587C12A93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Várkert bazár vásár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52264-49D6-4A11-AD00-70395A5E0C4A}" type="parTrans" cxnId="{66231390-1E0E-45F1-B21B-26657EAA20C1}">
      <dgm:prSet/>
      <dgm:spPr/>
      <dgm:t>
        <a:bodyPr/>
        <a:lstStyle/>
        <a:p>
          <a:endParaRPr lang="en-US"/>
        </a:p>
      </dgm:t>
    </dgm:pt>
    <dgm:pt modelId="{3E21393D-15E3-4D36-8E6E-D3199A6DD30A}" type="sibTrans" cxnId="{66231390-1E0E-45F1-B21B-26657EAA20C1}">
      <dgm:prSet/>
      <dgm:spPr/>
      <dgm:t>
        <a:bodyPr/>
        <a:lstStyle/>
        <a:p>
          <a:endParaRPr lang="en-US"/>
        </a:p>
      </dgm:t>
    </dgm:pt>
    <dgm:pt modelId="{E947A88C-A363-4551-92B2-873173F84231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Waldorf Napraforgó Iskola, Debrecen Családi nap: vásár 2025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8B453-DB70-4EBC-93CB-DC69A0530401}" type="parTrans" cxnId="{0E956F5C-72B1-4A66-8B55-1C97060E4D5F}">
      <dgm:prSet/>
      <dgm:spPr/>
      <dgm:t>
        <a:bodyPr/>
        <a:lstStyle/>
        <a:p>
          <a:endParaRPr lang="en-US"/>
        </a:p>
      </dgm:t>
    </dgm:pt>
    <dgm:pt modelId="{70F8F91F-DBCD-4DC7-A435-0814A4B56C3F}" type="sibTrans" cxnId="{0E956F5C-72B1-4A66-8B55-1C97060E4D5F}">
      <dgm:prSet/>
      <dgm:spPr/>
      <dgm:t>
        <a:bodyPr/>
        <a:lstStyle/>
        <a:p>
          <a:endParaRPr lang="en-US"/>
        </a:p>
      </dgm:t>
    </dgm:pt>
    <dgm:pt modelId="{A877D171-F2D4-4F4A-B2B8-D88D71EC41A4}">
      <dgm:prSet/>
      <dgm:spPr/>
      <dgm:t>
        <a:bodyPr/>
        <a:lstStyle/>
        <a:p>
          <a:r>
            <a:rPr lang="hu-HU" dirty="0"/>
            <a:t>Marosvásárhely VIBE fesztivál: előadás a fenntarthatóságról 2024</a:t>
          </a:r>
          <a:endParaRPr lang="en-US" dirty="0"/>
        </a:p>
      </dgm:t>
    </dgm:pt>
    <dgm:pt modelId="{F90C5160-B627-446A-872E-4D7C7BA805EC}" type="parTrans" cxnId="{2B484E39-7C61-4BE1-BFD8-4E6B4B72A27F}">
      <dgm:prSet/>
      <dgm:spPr/>
      <dgm:t>
        <a:bodyPr/>
        <a:lstStyle/>
        <a:p>
          <a:endParaRPr lang="en-US"/>
        </a:p>
      </dgm:t>
    </dgm:pt>
    <dgm:pt modelId="{0AE68C90-29D8-455A-9D0B-14C94ABE7F53}" type="sibTrans" cxnId="{2B484E39-7C61-4BE1-BFD8-4E6B4B72A27F}">
      <dgm:prSet/>
      <dgm:spPr/>
      <dgm:t>
        <a:bodyPr/>
        <a:lstStyle/>
        <a:p>
          <a:endParaRPr lang="en-US"/>
        </a:p>
      </dgm:t>
    </dgm:pt>
    <dgm:pt modelId="{E3E0BDB1-4D5A-4ED6-BEF9-BBF0B14E7418}" type="pres">
      <dgm:prSet presAssocID="{F42377D8-BD82-496A-BF9D-D481A69DC8D0}" presName="diagram" presStyleCnt="0">
        <dgm:presLayoutVars>
          <dgm:dir/>
          <dgm:resizeHandles val="exact"/>
        </dgm:presLayoutVars>
      </dgm:prSet>
      <dgm:spPr/>
    </dgm:pt>
    <dgm:pt modelId="{184404EA-CD66-4EFC-8D4B-36135499B913}" type="pres">
      <dgm:prSet presAssocID="{2B7AD30A-720D-4C2D-9661-37DB6CAC5C8B}" presName="node" presStyleLbl="node1" presStyleIdx="0" presStyleCnt="19" custLinFactNeighborX="-185" custLinFactNeighborY="1598">
        <dgm:presLayoutVars>
          <dgm:bulletEnabled val="1"/>
        </dgm:presLayoutVars>
      </dgm:prSet>
      <dgm:spPr/>
    </dgm:pt>
    <dgm:pt modelId="{3FCD4C0E-4177-4A16-8884-6942A79F8517}" type="pres">
      <dgm:prSet presAssocID="{CBAEB9E1-3B50-476E-BF9B-53E3A22DE0F8}" presName="sibTrans" presStyleCnt="0"/>
      <dgm:spPr/>
    </dgm:pt>
    <dgm:pt modelId="{0B41693F-29CD-492E-8F28-95AC426E7FD4}" type="pres">
      <dgm:prSet presAssocID="{D67D2043-222A-4EAD-B9B1-D8E4A3199D75}" presName="node" presStyleLbl="node1" presStyleIdx="1" presStyleCnt="19">
        <dgm:presLayoutVars>
          <dgm:bulletEnabled val="1"/>
        </dgm:presLayoutVars>
      </dgm:prSet>
      <dgm:spPr/>
    </dgm:pt>
    <dgm:pt modelId="{8DD7FC9E-9E8E-4F1E-A30E-B811BFCB2406}" type="pres">
      <dgm:prSet presAssocID="{B5A9748C-DD96-4F4B-8116-66996E291837}" presName="sibTrans" presStyleCnt="0"/>
      <dgm:spPr/>
    </dgm:pt>
    <dgm:pt modelId="{C52FA0E2-A638-4ECE-9449-E27F0F3AE0FE}" type="pres">
      <dgm:prSet presAssocID="{D61D150A-D23B-4298-B094-C183E8E35345}" presName="node" presStyleLbl="node1" presStyleIdx="2" presStyleCnt="19">
        <dgm:presLayoutVars>
          <dgm:bulletEnabled val="1"/>
        </dgm:presLayoutVars>
      </dgm:prSet>
      <dgm:spPr/>
    </dgm:pt>
    <dgm:pt modelId="{783369B6-2B6B-4CBE-9064-A7C96947A313}" type="pres">
      <dgm:prSet presAssocID="{9E2799D4-C547-4C9B-AD7E-B9E4C92C2715}" presName="sibTrans" presStyleCnt="0"/>
      <dgm:spPr/>
    </dgm:pt>
    <dgm:pt modelId="{504CCE8A-8E4C-4081-B838-488C1B5B531B}" type="pres">
      <dgm:prSet presAssocID="{E69BB543-AE2C-449C-A01E-ECDB93C519C8}" presName="node" presStyleLbl="node1" presStyleIdx="3" presStyleCnt="19">
        <dgm:presLayoutVars>
          <dgm:bulletEnabled val="1"/>
        </dgm:presLayoutVars>
      </dgm:prSet>
      <dgm:spPr/>
    </dgm:pt>
    <dgm:pt modelId="{D0CF8D96-3A31-4DA8-BCB9-60CFF6D6AC10}" type="pres">
      <dgm:prSet presAssocID="{255E531A-19CB-4C39-BE0E-5D238F0FB17F}" presName="sibTrans" presStyleCnt="0"/>
      <dgm:spPr/>
    </dgm:pt>
    <dgm:pt modelId="{597D61B5-E0D2-4F78-B82D-514B04EB3267}" type="pres">
      <dgm:prSet presAssocID="{50DA9FD0-7485-4C6A-A874-1FADDF57303D}" presName="node" presStyleLbl="node1" presStyleIdx="4" presStyleCnt="19">
        <dgm:presLayoutVars>
          <dgm:bulletEnabled val="1"/>
        </dgm:presLayoutVars>
      </dgm:prSet>
      <dgm:spPr/>
    </dgm:pt>
    <dgm:pt modelId="{1B505193-9220-44CB-BD06-A5037177C659}" type="pres">
      <dgm:prSet presAssocID="{532CB6F3-FE90-45F4-93F6-4C09EAAB5FFE}" presName="sibTrans" presStyleCnt="0"/>
      <dgm:spPr/>
    </dgm:pt>
    <dgm:pt modelId="{C91AF828-1EC8-4AB0-97A6-D6223172D69B}" type="pres">
      <dgm:prSet presAssocID="{C8D2E460-83CA-453F-AE2F-A5C4595CF753}" presName="node" presStyleLbl="node1" presStyleIdx="5" presStyleCnt="19">
        <dgm:presLayoutVars>
          <dgm:bulletEnabled val="1"/>
        </dgm:presLayoutVars>
      </dgm:prSet>
      <dgm:spPr/>
    </dgm:pt>
    <dgm:pt modelId="{89E61C99-5562-4646-B583-FC9CFA9E87A4}" type="pres">
      <dgm:prSet presAssocID="{2B36B301-C8D4-4900-AE34-FCC16A075F7B}" presName="sibTrans" presStyleCnt="0"/>
      <dgm:spPr/>
    </dgm:pt>
    <dgm:pt modelId="{56BC5792-9B55-4E07-BC21-923EB55DD955}" type="pres">
      <dgm:prSet presAssocID="{EE4FF0F0-B258-4543-A139-30A398E4C09C}" presName="node" presStyleLbl="node1" presStyleIdx="6" presStyleCnt="19">
        <dgm:presLayoutVars>
          <dgm:bulletEnabled val="1"/>
        </dgm:presLayoutVars>
      </dgm:prSet>
      <dgm:spPr/>
    </dgm:pt>
    <dgm:pt modelId="{B19089A2-AEB3-4871-8747-71BC6F814CDA}" type="pres">
      <dgm:prSet presAssocID="{465117E1-1A53-46C6-836F-E6F0BE9C48EB}" presName="sibTrans" presStyleCnt="0"/>
      <dgm:spPr/>
    </dgm:pt>
    <dgm:pt modelId="{28A7E1EE-C124-400E-B051-5C73BEA155EE}" type="pres">
      <dgm:prSet presAssocID="{6CCD671A-68DA-41FB-98E0-8A800F12788B}" presName="node" presStyleLbl="node1" presStyleIdx="7" presStyleCnt="19">
        <dgm:presLayoutVars>
          <dgm:bulletEnabled val="1"/>
        </dgm:presLayoutVars>
      </dgm:prSet>
      <dgm:spPr/>
    </dgm:pt>
    <dgm:pt modelId="{49AF5C4E-4E5F-4DFC-9BC4-0DD182276FB9}" type="pres">
      <dgm:prSet presAssocID="{8867215A-02AE-45E9-A8A4-5B5B2B97EB3A}" presName="sibTrans" presStyleCnt="0"/>
      <dgm:spPr/>
    </dgm:pt>
    <dgm:pt modelId="{C1F52D92-E7C7-44FF-A500-F94405C860BA}" type="pres">
      <dgm:prSet presAssocID="{5F60C3E6-FC5C-46A5-A4D5-3FDE55B17985}" presName="node" presStyleLbl="node1" presStyleIdx="8" presStyleCnt="19">
        <dgm:presLayoutVars>
          <dgm:bulletEnabled val="1"/>
        </dgm:presLayoutVars>
      </dgm:prSet>
      <dgm:spPr/>
    </dgm:pt>
    <dgm:pt modelId="{0271225D-FAC5-4DC1-94E5-2BF27AA44ECB}" type="pres">
      <dgm:prSet presAssocID="{5C6CA15B-5B92-42D9-9EF8-4815A0FEE644}" presName="sibTrans" presStyleCnt="0"/>
      <dgm:spPr/>
    </dgm:pt>
    <dgm:pt modelId="{2E7BF1D4-21B1-44A0-9DE2-7B12C2105096}" type="pres">
      <dgm:prSet presAssocID="{0E5036C8-4421-4FF8-A0C8-4259FB10084E}" presName="node" presStyleLbl="node1" presStyleIdx="9" presStyleCnt="19">
        <dgm:presLayoutVars>
          <dgm:bulletEnabled val="1"/>
        </dgm:presLayoutVars>
      </dgm:prSet>
      <dgm:spPr/>
    </dgm:pt>
    <dgm:pt modelId="{2CCF6C53-CFE9-4FCD-A111-70431D93CD43}" type="pres">
      <dgm:prSet presAssocID="{389375CC-35B2-4728-9DA9-58622EC6322D}" presName="sibTrans" presStyleCnt="0"/>
      <dgm:spPr/>
    </dgm:pt>
    <dgm:pt modelId="{190AA1A3-C5A2-4308-88FE-DA3CFC6A0B4C}" type="pres">
      <dgm:prSet presAssocID="{F5CF23D8-74C0-4C2F-B86B-761FB3256AD9}" presName="node" presStyleLbl="node1" presStyleIdx="10" presStyleCnt="19">
        <dgm:presLayoutVars>
          <dgm:bulletEnabled val="1"/>
        </dgm:presLayoutVars>
      </dgm:prSet>
      <dgm:spPr/>
    </dgm:pt>
    <dgm:pt modelId="{23DE2EFD-C2EE-488B-BED1-E196551B8876}" type="pres">
      <dgm:prSet presAssocID="{B8265967-B19C-4AC0-83C1-EF5C2805D6F6}" presName="sibTrans" presStyleCnt="0"/>
      <dgm:spPr/>
    </dgm:pt>
    <dgm:pt modelId="{C0E34154-0E1B-4B67-9A85-A652B8486A6E}" type="pres">
      <dgm:prSet presAssocID="{9C793CBA-4658-4F4A-9198-EC322383FA59}" presName="node" presStyleLbl="node1" presStyleIdx="11" presStyleCnt="19">
        <dgm:presLayoutVars>
          <dgm:bulletEnabled val="1"/>
        </dgm:presLayoutVars>
      </dgm:prSet>
      <dgm:spPr/>
    </dgm:pt>
    <dgm:pt modelId="{2065734F-AB51-4219-943B-306EC4F8B629}" type="pres">
      <dgm:prSet presAssocID="{CB56D61A-349B-4108-B38F-F16657A7CB58}" presName="sibTrans" presStyleCnt="0"/>
      <dgm:spPr/>
    </dgm:pt>
    <dgm:pt modelId="{9575AEB6-7835-4B25-808B-B451D7C4529B}" type="pres">
      <dgm:prSet presAssocID="{15081CDE-D367-4E16-979E-786E91F28758}" presName="node" presStyleLbl="node1" presStyleIdx="12" presStyleCnt="19">
        <dgm:presLayoutVars>
          <dgm:bulletEnabled val="1"/>
        </dgm:presLayoutVars>
      </dgm:prSet>
      <dgm:spPr/>
    </dgm:pt>
    <dgm:pt modelId="{37AA72EC-F438-4623-AFC8-B7331330EED9}" type="pres">
      <dgm:prSet presAssocID="{48AF5C8F-9CFD-4462-8086-C11E246B4BFE}" presName="sibTrans" presStyleCnt="0"/>
      <dgm:spPr/>
    </dgm:pt>
    <dgm:pt modelId="{A9420A08-5AB4-4C35-B8F8-5B27B87BC4A7}" type="pres">
      <dgm:prSet presAssocID="{C273930C-0EA5-4A24-9005-388A0BDCF1E5}" presName="node" presStyleLbl="node1" presStyleIdx="13" presStyleCnt="19">
        <dgm:presLayoutVars>
          <dgm:bulletEnabled val="1"/>
        </dgm:presLayoutVars>
      </dgm:prSet>
      <dgm:spPr/>
    </dgm:pt>
    <dgm:pt modelId="{3CF3859A-B22C-4A08-A8DE-112C01BA7514}" type="pres">
      <dgm:prSet presAssocID="{2E4FDED5-C041-4333-89C2-333B9EA1107A}" presName="sibTrans" presStyleCnt="0"/>
      <dgm:spPr/>
    </dgm:pt>
    <dgm:pt modelId="{37ACD2CC-57F0-4A65-8DA0-91BF9380FCC1}" type="pres">
      <dgm:prSet presAssocID="{9CDB1FDA-0EFE-4EDD-8104-E7F2CDE22E9D}" presName="node" presStyleLbl="node1" presStyleIdx="14" presStyleCnt="19">
        <dgm:presLayoutVars>
          <dgm:bulletEnabled val="1"/>
        </dgm:presLayoutVars>
      </dgm:prSet>
      <dgm:spPr/>
    </dgm:pt>
    <dgm:pt modelId="{78150918-22CF-4A72-977F-3A40CB819A9D}" type="pres">
      <dgm:prSet presAssocID="{8FF4BD30-D3CE-4925-9F6F-4FEA337A1867}" presName="sibTrans" presStyleCnt="0"/>
      <dgm:spPr/>
    </dgm:pt>
    <dgm:pt modelId="{5EC66926-B305-4B85-A359-8AD73EBB7202}" type="pres">
      <dgm:prSet presAssocID="{F8753EBD-4F59-4044-8AC9-349646FA98EE}" presName="node" presStyleLbl="node1" presStyleIdx="15" presStyleCnt="19">
        <dgm:presLayoutVars>
          <dgm:bulletEnabled val="1"/>
        </dgm:presLayoutVars>
      </dgm:prSet>
      <dgm:spPr/>
    </dgm:pt>
    <dgm:pt modelId="{7A96D699-C12C-4F8A-B10E-445BD97E19FF}" type="pres">
      <dgm:prSet presAssocID="{67FF7B59-82A7-4475-93C4-A1F881C4E242}" presName="sibTrans" presStyleCnt="0"/>
      <dgm:spPr/>
    </dgm:pt>
    <dgm:pt modelId="{26731DED-36EF-49CC-A3D2-B9F3A8E7AF3F}" type="pres">
      <dgm:prSet presAssocID="{BE898493-F0A8-4E5B-95DD-7B7587C12A93}" presName="node" presStyleLbl="node1" presStyleIdx="16" presStyleCnt="19">
        <dgm:presLayoutVars>
          <dgm:bulletEnabled val="1"/>
        </dgm:presLayoutVars>
      </dgm:prSet>
      <dgm:spPr/>
    </dgm:pt>
    <dgm:pt modelId="{558619FF-8FBD-4D23-B1CF-25271C4EA07F}" type="pres">
      <dgm:prSet presAssocID="{3E21393D-15E3-4D36-8E6E-D3199A6DD30A}" presName="sibTrans" presStyleCnt="0"/>
      <dgm:spPr/>
    </dgm:pt>
    <dgm:pt modelId="{B9C0E1AE-9C95-4413-A2EF-6A5C95A1C678}" type="pres">
      <dgm:prSet presAssocID="{E947A88C-A363-4551-92B2-873173F84231}" presName="node" presStyleLbl="node1" presStyleIdx="17" presStyleCnt="19">
        <dgm:presLayoutVars>
          <dgm:bulletEnabled val="1"/>
        </dgm:presLayoutVars>
      </dgm:prSet>
      <dgm:spPr/>
    </dgm:pt>
    <dgm:pt modelId="{42CA2243-AC98-43AF-9BD3-4DDB66564C82}" type="pres">
      <dgm:prSet presAssocID="{70F8F91F-DBCD-4DC7-A435-0814A4B56C3F}" presName="sibTrans" presStyleCnt="0"/>
      <dgm:spPr/>
    </dgm:pt>
    <dgm:pt modelId="{0F4B7D85-72A8-442C-A291-67A87EB5EF24}" type="pres">
      <dgm:prSet presAssocID="{A877D171-F2D4-4F4A-B2B8-D88D71EC41A4}" presName="node" presStyleLbl="node1" presStyleIdx="18" presStyleCnt="19">
        <dgm:presLayoutVars>
          <dgm:bulletEnabled val="1"/>
        </dgm:presLayoutVars>
      </dgm:prSet>
      <dgm:spPr/>
    </dgm:pt>
  </dgm:ptLst>
  <dgm:cxnLst>
    <dgm:cxn modelId="{99908304-AA08-43B0-83F9-B2505A61F56A}" srcId="{F42377D8-BD82-496A-BF9D-D481A69DC8D0}" destId="{D67D2043-222A-4EAD-B9B1-D8E4A3199D75}" srcOrd="1" destOrd="0" parTransId="{B93A9AC8-B8CF-4DFE-853A-93214F3E418B}" sibTransId="{B5A9748C-DD96-4F4B-8116-66996E291837}"/>
    <dgm:cxn modelId="{28535306-6F30-4A63-9362-D8AED1188BCB}" type="presOf" srcId="{F42377D8-BD82-496A-BF9D-D481A69DC8D0}" destId="{E3E0BDB1-4D5A-4ED6-BEF9-BBF0B14E7418}" srcOrd="0" destOrd="0" presId="urn:microsoft.com/office/officeart/2005/8/layout/default"/>
    <dgm:cxn modelId="{BAA6C30E-3649-4505-BDC6-8535E8858A0B}" type="presOf" srcId="{9C793CBA-4658-4F4A-9198-EC322383FA59}" destId="{C0E34154-0E1B-4B67-9A85-A652B8486A6E}" srcOrd="0" destOrd="0" presId="urn:microsoft.com/office/officeart/2005/8/layout/default"/>
    <dgm:cxn modelId="{F669C511-4E98-446B-BDF1-F02C3E0CEAFA}" srcId="{F42377D8-BD82-496A-BF9D-D481A69DC8D0}" destId="{15081CDE-D367-4E16-979E-786E91F28758}" srcOrd="12" destOrd="0" parTransId="{65C2B6F6-0D16-4F9B-8708-C64ADB081FE5}" sibTransId="{48AF5C8F-9CFD-4462-8086-C11E246B4BFE}"/>
    <dgm:cxn modelId="{3FCA3A17-E8EE-41FF-8994-4F408CF5B5F5}" type="presOf" srcId="{EE4FF0F0-B258-4543-A139-30A398E4C09C}" destId="{56BC5792-9B55-4E07-BC21-923EB55DD955}" srcOrd="0" destOrd="0" presId="urn:microsoft.com/office/officeart/2005/8/layout/default"/>
    <dgm:cxn modelId="{FAA94D19-8546-4F88-B29A-558469A4163F}" type="presOf" srcId="{E947A88C-A363-4551-92B2-873173F84231}" destId="{B9C0E1AE-9C95-4413-A2EF-6A5C95A1C678}" srcOrd="0" destOrd="0" presId="urn:microsoft.com/office/officeart/2005/8/layout/default"/>
    <dgm:cxn modelId="{C406D41C-5452-468F-990E-C1FC7DD2DAF9}" type="presOf" srcId="{F5CF23D8-74C0-4C2F-B86B-761FB3256AD9}" destId="{190AA1A3-C5A2-4308-88FE-DA3CFC6A0B4C}" srcOrd="0" destOrd="0" presId="urn:microsoft.com/office/officeart/2005/8/layout/default"/>
    <dgm:cxn modelId="{90EDC41D-16D6-4AC8-87BE-4494A0E24308}" type="presOf" srcId="{2B7AD30A-720D-4C2D-9661-37DB6CAC5C8B}" destId="{184404EA-CD66-4EFC-8D4B-36135499B913}" srcOrd="0" destOrd="0" presId="urn:microsoft.com/office/officeart/2005/8/layout/default"/>
    <dgm:cxn modelId="{1DBAE91E-D0A1-4039-837C-F80A4FF43B93}" srcId="{F42377D8-BD82-496A-BF9D-D481A69DC8D0}" destId="{6CCD671A-68DA-41FB-98E0-8A800F12788B}" srcOrd="7" destOrd="0" parTransId="{08F74CA5-F336-44C7-AA1F-6C9B62CA0A7F}" sibTransId="{8867215A-02AE-45E9-A8A4-5B5B2B97EB3A}"/>
    <dgm:cxn modelId="{60C2FB33-A071-4348-BD01-750D489E33A7}" type="presOf" srcId="{9CDB1FDA-0EFE-4EDD-8104-E7F2CDE22E9D}" destId="{37ACD2CC-57F0-4A65-8DA0-91BF9380FCC1}" srcOrd="0" destOrd="0" presId="urn:microsoft.com/office/officeart/2005/8/layout/default"/>
    <dgm:cxn modelId="{7CC79138-A1D1-44E4-BA86-7032E01FCE97}" srcId="{F42377D8-BD82-496A-BF9D-D481A69DC8D0}" destId="{C273930C-0EA5-4A24-9005-388A0BDCF1E5}" srcOrd="13" destOrd="0" parTransId="{E71153A8-B73E-4395-B415-89E4AD08FD04}" sibTransId="{2E4FDED5-C041-4333-89C2-333B9EA1107A}"/>
    <dgm:cxn modelId="{2B484E39-7C61-4BE1-BFD8-4E6B4B72A27F}" srcId="{F42377D8-BD82-496A-BF9D-D481A69DC8D0}" destId="{A877D171-F2D4-4F4A-B2B8-D88D71EC41A4}" srcOrd="18" destOrd="0" parTransId="{F90C5160-B627-446A-872E-4D7C7BA805EC}" sibTransId="{0AE68C90-29D8-455A-9D0B-14C94ABE7F53}"/>
    <dgm:cxn modelId="{0E956F5C-72B1-4A66-8B55-1C97060E4D5F}" srcId="{F42377D8-BD82-496A-BF9D-D481A69DC8D0}" destId="{E947A88C-A363-4551-92B2-873173F84231}" srcOrd="17" destOrd="0" parTransId="{CC28B453-DB70-4EBC-93CB-DC69A0530401}" sibTransId="{70F8F91F-DBCD-4DC7-A435-0814A4B56C3F}"/>
    <dgm:cxn modelId="{FAAC4C62-1D87-4CA2-A433-A3725BF30807}" type="presOf" srcId="{D67D2043-222A-4EAD-B9B1-D8E4A3199D75}" destId="{0B41693F-29CD-492E-8F28-95AC426E7FD4}" srcOrd="0" destOrd="0" presId="urn:microsoft.com/office/officeart/2005/8/layout/default"/>
    <dgm:cxn modelId="{8427757F-C467-4893-B4C7-463C6D39CE24}" type="presOf" srcId="{C273930C-0EA5-4A24-9005-388A0BDCF1E5}" destId="{A9420A08-5AB4-4C35-B8F8-5B27B87BC4A7}" srcOrd="0" destOrd="0" presId="urn:microsoft.com/office/officeart/2005/8/layout/default"/>
    <dgm:cxn modelId="{C723308B-9A77-4D1A-8BE4-EF66FF32879E}" srcId="{F42377D8-BD82-496A-BF9D-D481A69DC8D0}" destId="{D61D150A-D23B-4298-B094-C183E8E35345}" srcOrd="2" destOrd="0" parTransId="{FC240570-38E7-4410-9B88-CAA41109FEB5}" sibTransId="{9E2799D4-C547-4C9B-AD7E-B9E4C92C2715}"/>
    <dgm:cxn modelId="{1A5F7D8B-CE6F-4C04-9BAC-88970644C928}" type="presOf" srcId="{F8753EBD-4F59-4044-8AC9-349646FA98EE}" destId="{5EC66926-B305-4B85-A359-8AD73EBB7202}" srcOrd="0" destOrd="0" presId="urn:microsoft.com/office/officeart/2005/8/layout/default"/>
    <dgm:cxn modelId="{1A52CB8C-BA6C-4944-B67B-AF84529E15D1}" srcId="{F42377D8-BD82-496A-BF9D-D481A69DC8D0}" destId="{2B7AD30A-720D-4C2D-9661-37DB6CAC5C8B}" srcOrd="0" destOrd="0" parTransId="{398EBBD1-8FD6-43B9-995D-B1196CE70D72}" sibTransId="{CBAEB9E1-3B50-476E-BF9B-53E3A22DE0F8}"/>
    <dgm:cxn modelId="{66231390-1E0E-45F1-B21B-26657EAA20C1}" srcId="{F42377D8-BD82-496A-BF9D-D481A69DC8D0}" destId="{BE898493-F0A8-4E5B-95DD-7B7587C12A93}" srcOrd="16" destOrd="0" parTransId="{68552264-49D6-4A11-AD00-70395A5E0C4A}" sibTransId="{3E21393D-15E3-4D36-8E6E-D3199A6DD30A}"/>
    <dgm:cxn modelId="{5F89CA90-972A-4537-87D7-37DD4CFBB804}" srcId="{F42377D8-BD82-496A-BF9D-D481A69DC8D0}" destId="{E69BB543-AE2C-449C-A01E-ECDB93C519C8}" srcOrd="3" destOrd="0" parTransId="{A49A6BAE-106B-4838-9A2D-C5F6804D55EA}" sibTransId="{255E531A-19CB-4C39-BE0E-5D238F0FB17F}"/>
    <dgm:cxn modelId="{ECFCB092-31E2-4BE7-AB91-74707A4E34E3}" type="presOf" srcId="{BE898493-F0A8-4E5B-95DD-7B7587C12A93}" destId="{26731DED-36EF-49CC-A3D2-B9F3A8E7AF3F}" srcOrd="0" destOrd="0" presId="urn:microsoft.com/office/officeart/2005/8/layout/default"/>
    <dgm:cxn modelId="{B52D7D94-6FD4-45D8-9153-5622155FF2D2}" srcId="{F42377D8-BD82-496A-BF9D-D481A69DC8D0}" destId="{C8D2E460-83CA-453F-AE2F-A5C4595CF753}" srcOrd="5" destOrd="0" parTransId="{F4781126-0BA7-4B25-A87E-AA91230DCDAC}" sibTransId="{2B36B301-C8D4-4900-AE34-FCC16A075F7B}"/>
    <dgm:cxn modelId="{E7FF7D98-05BF-4584-BAB0-B4954001D145}" type="presOf" srcId="{E69BB543-AE2C-449C-A01E-ECDB93C519C8}" destId="{504CCE8A-8E4C-4081-B838-488C1B5B531B}" srcOrd="0" destOrd="0" presId="urn:microsoft.com/office/officeart/2005/8/layout/default"/>
    <dgm:cxn modelId="{D454FFA4-3A3D-4D6F-9CC4-62BF23C451DC}" type="presOf" srcId="{15081CDE-D367-4E16-979E-786E91F28758}" destId="{9575AEB6-7835-4B25-808B-B451D7C4529B}" srcOrd="0" destOrd="0" presId="urn:microsoft.com/office/officeart/2005/8/layout/default"/>
    <dgm:cxn modelId="{B32721B1-9215-4D18-BE0D-AF2F519DB1F0}" type="presOf" srcId="{0E5036C8-4421-4FF8-A0C8-4259FB10084E}" destId="{2E7BF1D4-21B1-44A0-9DE2-7B12C2105096}" srcOrd="0" destOrd="0" presId="urn:microsoft.com/office/officeart/2005/8/layout/default"/>
    <dgm:cxn modelId="{FD33ABB1-528C-40ED-B34D-17C781C26B3F}" type="presOf" srcId="{C8D2E460-83CA-453F-AE2F-A5C4595CF753}" destId="{C91AF828-1EC8-4AB0-97A6-D6223172D69B}" srcOrd="0" destOrd="0" presId="urn:microsoft.com/office/officeart/2005/8/layout/default"/>
    <dgm:cxn modelId="{CB8632BB-C41D-4B22-8736-C6EB9ACEBED9}" type="presOf" srcId="{50DA9FD0-7485-4C6A-A874-1FADDF57303D}" destId="{597D61B5-E0D2-4F78-B82D-514B04EB3267}" srcOrd="0" destOrd="0" presId="urn:microsoft.com/office/officeart/2005/8/layout/default"/>
    <dgm:cxn modelId="{2455C6BF-26AB-4B2D-9B1D-D94363417787}" type="presOf" srcId="{A877D171-F2D4-4F4A-B2B8-D88D71EC41A4}" destId="{0F4B7D85-72A8-442C-A291-67A87EB5EF24}" srcOrd="0" destOrd="0" presId="urn:microsoft.com/office/officeart/2005/8/layout/default"/>
    <dgm:cxn modelId="{FAC411C0-13A2-4B82-B5AF-ECEB5458B038}" type="presOf" srcId="{6CCD671A-68DA-41FB-98E0-8A800F12788B}" destId="{28A7E1EE-C124-400E-B051-5C73BEA155EE}" srcOrd="0" destOrd="0" presId="urn:microsoft.com/office/officeart/2005/8/layout/default"/>
    <dgm:cxn modelId="{6D6DFCC1-7D39-4E8A-B197-6F7FB20425FE}" srcId="{F42377D8-BD82-496A-BF9D-D481A69DC8D0}" destId="{9C793CBA-4658-4F4A-9198-EC322383FA59}" srcOrd="11" destOrd="0" parTransId="{A1CB75E3-CBFF-41E2-BE16-341D150C0C12}" sibTransId="{CB56D61A-349B-4108-B38F-F16657A7CB58}"/>
    <dgm:cxn modelId="{2CE3ECC5-1F90-4F86-A690-6E65DF086207}" srcId="{F42377D8-BD82-496A-BF9D-D481A69DC8D0}" destId="{0E5036C8-4421-4FF8-A0C8-4259FB10084E}" srcOrd="9" destOrd="0" parTransId="{DEEFCB08-2586-42D9-B5B4-F4FB778841BB}" sibTransId="{389375CC-35B2-4728-9DA9-58622EC6322D}"/>
    <dgm:cxn modelId="{1DB8BFCC-9370-4A69-B48B-6A19C3A62872}" srcId="{F42377D8-BD82-496A-BF9D-D481A69DC8D0}" destId="{EE4FF0F0-B258-4543-A139-30A398E4C09C}" srcOrd="6" destOrd="0" parTransId="{D44AED45-F439-4131-A1B9-D5B7A48E6401}" sibTransId="{465117E1-1A53-46C6-836F-E6F0BE9C48EB}"/>
    <dgm:cxn modelId="{BF1EA9CE-BF77-4509-8872-D2B32D96966B}" srcId="{F42377D8-BD82-496A-BF9D-D481A69DC8D0}" destId="{9CDB1FDA-0EFE-4EDD-8104-E7F2CDE22E9D}" srcOrd="14" destOrd="0" parTransId="{C3674FA3-47FF-468A-A2B6-A02726459700}" sibTransId="{8FF4BD30-D3CE-4925-9F6F-4FEA337A1867}"/>
    <dgm:cxn modelId="{7C76DDD7-B2C0-4822-AF5F-96B2A9298D70}" type="presOf" srcId="{5F60C3E6-FC5C-46A5-A4D5-3FDE55B17985}" destId="{C1F52D92-E7C7-44FF-A500-F94405C860BA}" srcOrd="0" destOrd="0" presId="urn:microsoft.com/office/officeart/2005/8/layout/default"/>
    <dgm:cxn modelId="{1607EBD8-67B6-4BC7-A51F-E089B08DB67A}" srcId="{F42377D8-BD82-496A-BF9D-D481A69DC8D0}" destId="{F5CF23D8-74C0-4C2F-B86B-761FB3256AD9}" srcOrd="10" destOrd="0" parTransId="{A3F57C25-68A5-449B-B869-C929963707FA}" sibTransId="{B8265967-B19C-4AC0-83C1-EF5C2805D6F6}"/>
    <dgm:cxn modelId="{FC1DABDB-7731-4F93-8D16-9CDE4F5B56E6}" type="presOf" srcId="{D61D150A-D23B-4298-B094-C183E8E35345}" destId="{C52FA0E2-A638-4ECE-9449-E27F0F3AE0FE}" srcOrd="0" destOrd="0" presId="urn:microsoft.com/office/officeart/2005/8/layout/default"/>
    <dgm:cxn modelId="{2BCF12DD-D2FF-4D25-91CA-7F7CBAC2247F}" srcId="{F42377D8-BD82-496A-BF9D-D481A69DC8D0}" destId="{5F60C3E6-FC5C-46A5-A4D5-3FDE55B17985}" srcOrd="8" destOrd="0" parTransId="{1E423884-520C-4DF8-9312-DEFD0B910A86}" sibTransId="{5C6CA15B-5B92-42D9-9EF8-4815A0FEE644}"/>
    <dgm:cxn modelId="{475617E9-C5C7-491F-A096-EE82B0896509}" srcId="{F42377D8-BD82-496A-BF9D-D481A69DC8D0}" destId="{50DA9FD0-7485-4C6A-A874-1FADDF57303D}" srcOrd="4" destOrd="0" parTransId="{5F983ACF-0550-40BB-8260-106860654631}" sibTransId="{532CB6F3-FE90-45F4-93F6-4C09EAAB5FFE}"/>
    <dgm:cxn modelId="{0F75A4EA-DC3D-431B-AAFC-DF96B4593EE6}" srcId="{F42377D8-BD82-496A-BF9D-D481A69DC8D0}" destId="{F8753EBD-4F59-4044-8AC9-349646FA98EE}" srcOrd="15" destOrd="0" parTransId="{40BF69D9-B76C-4466-A735-F366DAD42FF1}" sibTransId="{67FF7B59-82A7-4475-93C4-A1F881C4E242}"/>
    <dgm:cxn modelId="{584607BE-713A-4945-A588-1A0825AB2FFB}" type="presParOf" srcId="{E3E0BDB1-4D5A-4ED6-BEF9-BBF0B14E7418}" destId="{184404EA-CD66-4EFC-8D4B-36135499B913}" srcOrd="0" destOrd="0" presId="urn:microsoft.com/office/officeart/2005/8/layout/default"/>
    <dgm:cxn modelId="{5B796A06-BBF6-4C68-9E10-C258BC8E8998}" type="presParOf" srcId="{E3E0BDB1-4D5A-4ED6-BEF9-BBF0B14E7418}" destId="{3FCD4C0E-4177-4A16-8884-6942A79F8517}" srcOrd="1" destOrd="0" presId="urn:microsoft.com/office/officeart/2005/8/layout/default"/>
    <dgm:cxn modelId="{2FFD5547-C5F1-4810-94E8-3DBC5409C51B}" type="presParOf" srcId="{E3E0BDB1-4D5A-4ED6-BEF9-BBF0B14E7418}" destId="{0B41693F-29CD-492E-8F28-95AC426E7FD4}" srcOrd="2" destOrd="0" presId="urn:microsoft.com/office/officeart/2005/8/layout/default"/>
    <dgm:cxn modelId="{D1D1E4C4-5125-49D8-84B1-51C5BF401C98}" type="presParOf" srcId="{E3E0BDB1-4D5A-4ED6-BEF9-BBF0B14E7418}" destId="{8DD7FC9E-9E8E-4F1E-A30E-B811BFCB2406}" srcOrd="3" destOrd="0" presId="urn:microsoft.com/office/officeart/2005/8/layout/default"/>
    <dgm:cxn modelId="{2C3231CB-4FEF-45FC-B7C7-1359BEC49478}" type="presParOf" srcId="{E3E0BDB1-4D5A-4ED6-BEF9-BBF0B14E7418}" destId="{C52FA0E2-A638-4ECE-9449-E27F0F3AE0FE}" srcOrd="4" destOrd="0" presId="urn:microsoft.com/office/officeart/2005/8/layout/default"/>
    <dgm:cxn modelId="{609836C5-50FF-4BC9-BF95-0E3958EB9EE6}" type="presParOf" srcId="{E3E0BDB1-4D5A-4ED6-BEF9-BBF0B14E7418}" destId="{783369B6-2B6B-4CBE-9064-A7C96947A313}" srcOrd="5" destOrd="0" presId="urn:microsoft.com/office/officeart/2005/8/layout/default"/>
    <dgm:cxn modelId="{32BA1B20-F7CE-4B01-BB89-586DC4185F40}" type="presParOf" srcId="{E3E0BDB1-4D5A-4ED6-BEF9-BBF0B14E7418}" destId="{504CCE8A-8E4C-4081-B838-488C1B5B531B}" srcOrd="6" destOrd="0" presId="urn:microsoft.com/office/officeart/2005/8/layout/default"/>
    <dgm:cxn modelId="{70F4C557-D9D2-4691-BB14-59E16113DBDC}" type="presParOf" srcId="{E3E0BDB1-4D5A-4ED6-BEF9-BBF0B14E7418}" destId="{D0CF8D96-3A31-4DA8-BCB9-60CFF6D6AC10}" srcOrd="7" destOrd="0" presId="urn:microsoft.com/office/officeart/2005/8/layout/default"/>
    <dgm:cxn modelId="{B1625A31-D8CF-454B-B393-8AF23BA2A47E}" type="presParOf" srcId="{E3E0BDB1-4D5A-4ED6-BEF9-BBF0B14E7418}" destId="{597D61B5-E0D2-4F78-B82D-514B04EB3267}" srcOrd="8" destOrd="0" presId="urn:microsoft.com/office/officeart/2005/8/layout/default"/>
    <dgm:cxn modelId="{6EC06DD9-3C7F-4895-9FC9-2E465A44A57B}" type="presParOf" srcId="{E3E0BDB1-4D5A-4ED6-BEF9-BBF0B14E7418}" destId="{1B505193-9220-44CB-BD06-A5037177C659}" srcOrd="9" destOrd="0" presId="urn:microsoft.com/office/officeart/2005/8/layout/default"/>
    <dgm:cxn modelId="{BD7E0ADA-75C0-4B14-83C1-2E1571D43F82}" type="presParOf" srcId="{E3E0BDB1-4D5A-4ED6-BEF9-BBF0B14E7418}" destId="{C91AF828-1EC8-4AB0-97A6-D6223172D69B}" srcOrd="10" destOrd="0" presId="urn:microsoft.com/office/officeart/2005/8/layout/default"/>
    <dgm:cxn modelId="{938EFF58-018F-4830-939E-F1F96B3ACA4B}" type="presParOf" srcId="{E3E0BDB1-4D5A-4ED6-BEF9-BBF0B14E7418}" destId="{89E61C99-5562-4646-B583-FC9CFA9E87A4}" srcOrd="11" destOrd="0" presId="urn:microsoft.com/office/officeart/2005/8/layout/default"/>
    <dgm:cxn modelId="{620C0C57-A2EA-4EAA-A39E-43CA2BE951D8}" type="presParOf" srcId="{E3E0BDB1-4D5A-4ED6-BEF9-BBF0B14E7418}" destId="{56BC5792-9B55-4E07-BC21-923EB55DD955}" srcOrd="12" destOrd="0" presId="urn:microsoft.com/office/officeart/2005/8/layout/default"/>
    <dgm:cxn modelId="{719296E5-7FD6-4C5E-9375-E5E836F0E672}" type="presParOf" srcId="{E3E0BDB1-4D5A-4ED6-BEF9-BBF0B14E7418}" destId="{B19089A2-AEB3-4871-8747-71BC6F814CDA}" srcOrd="13" destOrd="0" presId="urn:microsoft.com/office/officeart/2005/8/layout/default"/>
    <dgm:cxn modelId="{E4F63DDD-64CB-4DAC-B4B8-C374EEA162D8}" type="presParOf" srcId="{E3E0BDB1-4D5A-4ED6-BEF9-BBF0B14E7418}" destId="{28A7E1EE-C124-400E-B051-5C73BEA155EE}" srcOrd="14" destOrd="0" presId="urn:microsoft.com/office/officeart/2005/8/layout/default"/>
    <dgm:cxn modelId="{A973681A-610B-40A1-9225-5D59F733D50F}" type="presParOf" srcId="{E3E0BDB1-4D5A-4ED6-BEF9-BBF0B14E7418}" destId="{49AF5C4E-4E5F-4DFC-9BC4-0DD182276FB9}" srcOrd="15" destOrd="0" presId="urn:microsoft.com/office/officeart/2005/8/layout/default"/>
    <dgm:cxn modelId="{26CD134B-6F35-4838-A4EB-E73BA5BF8AF0}" type="presParOf" srcId="{E3E0BDB1-4D5A-4ED6-BEF9-BBF0B14E7418}" destId="{C1F52D92-E7C7-44FF-A500-F94405C860BA}" srcOrd="16" destOrd="0" presId="urn:microsoft.com/office/officeart/2005/8/layout/default"/>
    <dgm:cxn modelId="{522765D2-7924-443D-A387-3F693615365E}" type="presParOf" srcId="{E3E0BDB1-4D5A-4ED6-BEF9-BBF0B14E7418}" destId="{0271225D-FAC5-4DC1-94E5-2BF27AA44ECB}" srcOrd="17" destOrd="0" presId="urn:microsoft.com/office/officeart/2005/8/layout/default"/>
    <dgm:cxn modelId="{5137C96F-1F4B-4B5E-B1DA-E2AB137371D7}" type="presParOf" srcId="{E3E0BDB1-4D5A-4ED6-BEF9-BBF0B14E7418}" destId="{2E7BF1D4-21B1-44A0-9DE2-7B12C2105096}" srcOrd="18" destOrd="0" presId="urn:microsoft.com/office/officeart/2005/8/layout/default"/>
    <dgm:cxn modelId="{66C0401F-979B-47D5-BD85-8E48E1E47D3F}" type="presParOf" srcId="{E3E0BDB1-4D5A-4ED6-BEF9-BBF0B14E7418}" destId="{2CCF6C53-CFE9-4FCD-A111-70431D93CD43}" srcOrd="19" destOrd="0" presId="urn:microsoft.com/office/officeart/2005/8/layout/default"/>
    <dgm:cxn modelId="{80538EFA-1E4B-4B0F-9B0B-C0194131735D}" type="presParOf" srcId="{E3E0BDB1-4D5A-4ED6-BEF9-BBF0B14E7418}" destId="{190AA1A3-C5A2-4308-88FE-DA3CFC6A0B4C}" srcOrd="20" destOrd="0" presId="urn:microsoft.com/office/officeart/2005/8/layout/default"/>
    <dgm:cxn modelId="{BFB0D097-CE67-4067-A289-91621ED32EEA}" type="presParOf" srcId="{E3E0BDB1-4D5A-4ED6-BEF9-BBF0B14E7418}" destId="{23DE2EFD-C2EE-488B-BED1-E196551B8876}" srcOrd="21" destOrd="0" presId="urn:microsoft.com/office/officeart/2005/8/layout/default"/>
    <dgm:cxn modelId="{C54DD155-3CE4-4D6D-9F75-9A505A66B3D4}" type="presParOf" srcId="{E3E0BDB1-4D5A-4ED6-BEF9-BBF0B14E7418}" destId="{C0E34154-0E1B-4B67-9A85-A652B8486A6E}" srcOrd="22" destOrd="0" presId="urn:microsoft.com/office/officeart/2005/8/layout/default"/>
    <dgm:cxn modelId="{C2E26DE5-80B9-4E26-A35E-DCAAD082BE88}" type="presParOf" srcId="{E3E0BDB1-4D5A-4ED6-BEF9-BBF0B14E7418}" destId="{2065734F-AB51-4219-943B-306EC4F8B629}" srcOrd="23" destOrd="0" presId="urn:microsoft.com/office/officeart/2005/8/layout/default"/>
    <dgm:cxn modelId="{3BF77194-EB14-4345-951A-71F4A6952BF1}" type="presParOf" srcId="{E3E0BDB1-4D5A-4ED6-BEF9-BBF0B14E7418}" destId="{9575AEB6-7835-4B25-808B-B451D7C4529B}" srcOrd="24" destOrd="0" presId="urn:microsoft.com/office/officeart/2005/8/layout/default"/>
    <dgm:cxn modelId="{3303178F-0ABA-4B6B-B2ED-B341059C01C7}" type="presParOf" srcId="{E3E0BDB1-4D5A-4ED6-BEF9-BBF0B14E7418}" destId="{37AA72EC-F438-4623-AFC8-B7331330EED9}" srcOrd="25" destOrd="0" presId="urn:microsoft.com/office/officeart/2005/8/layout/default"/>
    <dgm:cxn modelId="{42699FA0-5600-42BC-AB46-030932651A63}" type="presParOf" srcId="{E3E0BDB1-4D5A-4ED6-BEF9-BBF0B14E7418}" destId="{A9420A08-5AB4-4C35-B8F8-5B27B87BC4A7}" srcOrd="26" destOrd="0" presId="urn:microsoft.com/office/officeart/2005/8/layout/default"/>
    <dgm:cxn modelId="{4508CCD2-AE59-4773-ACCE-E45875AD884D}" type="presParOf" srcId="{E3E0BDB1-4D5A-4ED6-BEF9-BBF0B14E7418}" destId="{3CF3859A-B22C-4A08-A8DE-112C01BA7514}" srcOrd="27" destOrd="0" presId="urn:microsoft.com/office/officeart/2005/8/layout/default"/>
    <dgm:cxn modelId="{64EFA035-703E-4AE4-BF3E-6AC22A00F9C4}" type="presParOf" srcId="{E3E0BDB1-4D5A-4ED6-BEF9-BBF0B14E7418}" destId="{37ACD2CC-57F0-4A65-8DA0-91BF9380FCC1}" srcOrd="28" destOrd="0" presId="urn:microsoft.com/office/officeart/2005/8/layout/default"/>
    <dgm:cxn modelId="{FAF348AF-3BDA-424F-87BD-B616AC77F097}" type="presParOf" srcId="{E3E0BDB1-4D5A-4ED6-BEF9-BBF0B14E7418}" destId="{78150918-22CF-4A72-977F-3A40CB819A9D}" srcOrd="29" destOrd="0" presId="urn:microsoft.com/office/officeart/2005/8/layout/default"/>
    <dgm:cxn modelId="{34C0482D-5366-4D41-A8DB-987332D549D8}" type="presParOf" srcId="{E3E0BDB1-4D5A-4ED6-BEF9-BBF0B14E7418}" destId="{5EC66926-B305-4B85-A359-8AD73EBB7202}" srcOrd="30" destOrd="0" presId="urn:microsoft.com/office/officeart/2005/8/layout/default"/>
    <dgm:cxn modelId="{40CBEDF5-BC39-4CD2-B8A4-CF0F38FBA0E9}" type="presParOf" srcId="{E3E0BDB1-4D5A-4ED6-BEF9-BBF0B14E7418}" destId="{7A96D699-C12C-4F8A-B10E-445BD97E19FF}" srcOrd="31" destOrd="0" presId="urn:microsoft.com/office/officeart/2005/8/layout/default"/>
    <dgm:cxn modelId="{D7518487-C5DE-4CA0-A9A7-73EBE59F3D78}" type="presParOf" srcId="{E3E0BDB1-4D5A-4ED6-BEF9-BBF0B14E7418}" destId="{26731DED-36EF-49CC-A3D2-B9F3A8E7AF3F}" srcOrd="32" destOrd="0" presId="urn:microsoft.com/office/officeart/2005/8/layout/default"/>
    <dgm:cxn modelId="{7DB30699-719E-4F6C-9B62-AC2FE40FFBB9}" type="presParOf" srcId="{E3E0BDB1-4D5A-4ED6-BEF9-BBF0B14E7418}" destId="{558619FF-8FBD-4D23-B1CF-25271C4EA07F}" srcOrd="33" destOrd="0" presId="urn:microsoft.com/office/officeart/2005/8/layout/default"/>
    <dgm:cxn modelId="{252022AF-3397-4B06-A7D5-54065415489D}" type="presParOf" srcId="{E3E0BDB1-4D5A-4ED6-BEF9-BBF0B14E7418}" destId="{B9C0E1AE-9C95-4413-A2EF-6A5C95A1C678}" srcOrd="34" destOrd="0" presId="urn:microsoft.com/office/officeart/2005/8/layout/default"/>
    <dgm:cxn modelId="{3D7F4FD7-D9A2-4E38-A135-BA066E32EE9A}" type="presParOf" srcId="{E3E0BDB1-4D5A-4ED6-BEF9-BBF0B14E7418}" destId="{42CA2243-AC98-43AF-9BD3-4DDB66564C82}" srcOrd="35" destOrd="0" presId="urn:microsoft.com/office/officeart/2005/8/layout/default"/>
    <dgm:cxn modelId="{AECE3AC8-091E-4E86-A292-FF2765A7E6D2}" type="presParOf" srcId="{E3E0BDB1-4D5A-4ED6-BEF9-BBF0B14E7418}" destId="{0F4B7D85-72A8-442C-A291-67A87EB5EF24}" srcOrd="3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9D1862-9CC4-4A2B-ADAD-E0B30A28E25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EB3B2D0-090E-485E-97D9-9F5789A5DAE8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Szabó Györgyné Daskó Szilvia ReFarmerBank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44721-07A1-46C7-9FDF-606735CCF8D6}" type="parTrans" cxnId="{FF3AD78F-EBFD-4A34-A281-B72FA1EA2DF5}">
      <dgm:prSet/>
      <dgm:spPr/>
      <dgm:t>
        <a:bodyPr/>
        <a:lstStyle/>
        <a:p>
          <a:endParaRPr lang="en-US"/>
        </a:p>
      </dgm:t>
    </dgm:pt>
    <dgm:pt modelId="{9956EA8A-05B0-4849-B7C2-81CB9210DFEF}" type="sibTrans" cxnId="{FF3AD78F-EBFD-4A34-A281-B72FA1EA2DF5}">
      <dgm:prSet/>
      <dgm:spPr/>
      <dgm:t>
        <a:bodyPr/>
        <a:lstStyle/>
        <a:p>
          <a:endParaRPr lang="en-US"/>
        </a:p>
      </dgm:t>
    </dgm:pt>
    <dgm:pt modelId="{3FA06782-5649-4E36-988F-1C02AD7E498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Programvezető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161A9-1BD6-4776-9BAF-CA4B5A7EEEF9}" type="parTrans" cxnId="{BF4B9F76-7AD2-46AC-9F4D-838A3203F2EA}">
      <dgm:prSet/>
      <dgm:spPr/>
      <dgm:t>
        <a:bodyPr/>
        <a:lstStyle/>
        <a:p>
          <a:endParaRPr lang="en-US"/>
        </a:p>
      </dgm:t>
    </dgm:pt>
    <dgm:pt modelId="{E110979A-111B-4BAF-88C8-201186A01910}" type="sibTrans" cxnId="{BF4B9F76-7AD2-46AC-9F4D-838A3203F2EA}">
      <dgm:prSet/>
      <dgm:spPr/>
      <dgm:t>
        <a:bodyPr/>
        <a:lstStyle/>
        <a:p>
          <a:endParaRPr lang="en-US"/>
        </a:p>
      </dgm:t>
    </dgm:pt>
    <dgm:pt modelId="{F81DED6F-ABE1-4F31-8AE0-8D3CD843BF9C}" type="pres">
      <dgm:prSet presAssocID="{0F9D1862-9CC4-4A2B-ADAD-E0B30A28E25B}" presName="linear" presStyleCnt="0">
        <dgm:presLayoutVars>
          <dgm:animLvl val="lvl"/>
          <dgm:resizeHandles val="exact"/>
        </dgm:presLayoutVars>
      </dgm:prSet>
      <dgm:spPr/>
    </dgm:pt>
    <dgm:pt modelId="{67B26A8C-A78B-40A3-980C-5ED1DD1232AC}" type="pres">
      <dgm:prSet presAssocID="{FEB3B2D0-090E-485E-97D9-9F5789A5DA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777A03-FDDA-4499-867B-8AA569A98427}" type="pres">
      <dgm:prSet presAssocID="{9956EA8A-05B0-4849-B7C2-81CB9210DFEF}" presName="spacer" presStyleCnt="0"/>
      <dgm:spPr/>
    </dgm:pt>
    <dgm:pt modelId="{C1B810F4-1AB8-4B5C-BC32-1D2B4076257D}" type="pres">
      <dgm:prSet presAssocID="{3FA06782-5649-4E36-988F-1C02AD7E498F}" presName="parentText" presStyleLbl="node1" presStyleIdx="1" presStyleCnt="2" custLinFactY="7860" custLinFactNeighborX="9466" custLinFactNeighborY="100000">
        <dgm:presLayoutVars>
          <dgm:chMax val="0"/>
          <dgm:bulletEnabled val="1"/>
        </dgm:presLayoutVars>
      </dgm:prSet>
      <dgm:spPr/>
    </dgm:pt>
  </dgm:ptLst>
  <dgm:cxnLst>
    <dgm:cxn modelId="{BF4B9F76-7AD2-46AC-9F4D-838A3203F2EA}" srcId="{0F9D1862-9CC4-4A2B-ADAD-E0B30A28E25B}" destId="{3FA06782-5649-4E36-988F-1C02AD7E498F}" srcOrd="1" destOrd="0" parTransId="{5C0161A9-1BD6-4776-9BAF-CA4B5A7EEEF9}" sibTransId="{E110979A-111B-4BAF-88C8-201186A01910}"/>
    <dgm:cxn modelId="{23A29877-5FFF-4B9D-86C0-90FAAFE1DE82}" type="presOf" srcId="{FEB3B2D0-090E-485E-97D9-9F5789A5DAE8}" destId="{67B26A8C-A78B-40A3-980C-5ED1DD1232AC}" srcOrd="0" destOrd="0" presId="urn:microsoft.com/office/officeart/2005/8/layout/vList2"/>
    <dgm:cxn modelId="{FF3AD78F-EBFD-4A34-A281-B72FA1EA2DF5}" srcId="{0F9D1862-9CC4-4A2B-ADAD-E0B30A28E25B}" destId="{FEB3B2D0-090E-485E-97D9-9F5789A5DAE8}" srcOrd="0" destOrd="0" parTransId="{A9444721-07A1-46C7-9FDF-606735CCF8D6}" sibTransId="{9956EA8A-05B0-4849-B7C2-81CB9210DFEF}"/>
    <dgm:cxn modelId="{5382F4F2-B851-467F-8F04-5209CB547F9F}" type="presOf" srcId="{0F9D1862-9CC4-4A2B-ADAD-E0B30A28E25B}" destId="{F81DED6F-ABE1-4F31-8AE0-8D3CD843BF9C}" srcOrd="0" destOrd="0" presId="urn:microsoft.com/office/officeart/2005/8/layout/vList2"/>
    <dgm:cxn modelId="{BD6526FE-4B8A-46F4-B9EF-0F1F9ED4ED66}" type="presOf" srcId="{3FA06782-5649-4E36-988F-1C02AD7E498F}" destId="{C1B810F4-1AB8-4B5C-BC32-1D2B4076257D}" srcOrd="0" destOrd="0" presId="urn:microsoft.com/office/officeart/2005/8/layout/vList2"/>
    <dgm:cxn modelId="{291A59D8-488A-4F17-92F6-4635254D6B63}" type="presParOf" srcId="{F81DED6F-ABE1-4F31-8AE0-8D3CD843BF9C}" destId="{67B26A8C-A78B-40A3-980C-5ED1DD1232AC}" srcOrd="0" destOrd="0" presId="urn:microsoft.com/office/officeart/2005/8/layout/vList2"/>
    <dgm:cxn modelId="{6084AB1D-360D-48EE-8787-D97A53E50732}" type="presParOf" srcId="{F81DED6F-ABE1-4F31-8AE0-8D3CD843BF9C}" destId="{CE777A03-FDDA-4499-867B-8AA569A98427}" srcOrd="1" destOrd="0" presId="urn:microsoft.com/office/officeart/2005/8/layout/vList2"/>
    <dgm:cxn modelId="{91713E8A-31AD-49E0-ACCD-19D544AE3626}" type="presParOf" srcId="{F81DED6F-ABE1-4F31-8AE0-8D3CD843BF9C}" destId="{C1B810F4-1AB8-4B5C-BC32-1D2B4076257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E7600-5D7A-4F06-8A66-CD0CFAFC916C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39B06-DC0C-457A-ABAC-38D3CBB20281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2020-ban a Fete program indulásakor zárt be Vásárosnaményban a Berwin Ruhagyár Zrt., 540 embert hagyva munka nélkül a térségben. Az RRF Gazdaságfejlesztés projektben erre reagáltunk egy Tarpán létrehozott varrodával.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701" y="1066737"/>
        <a:ext cx="4337991" cy="2693452"/>
      </dsp:txXfrm>
    </dsp:sp>
    <dsp:sp modelId="{4636036C-8BE9-4657-BEB4-59451468E2D8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FF8F5C-6D89-4865-BEC9-4E813224E564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Fete településekre jellemző, hogy az anyák és feleségek nem mobilisak, a helyi munka teremt számukra leginkább elfogadható munkalehetőséget</a:t>
          </a:r>
          <a:r>
            <a:rPr lang="hu-HU" sz="2300" kern="1200" dirty="0"/>
            <a:t>.</a:t>
          </a:r>
          <a:endParaRPr lang="en-US" sz="2300" kern="1200" dirty="0"/>
        </a:p>
      </dsp:txBody>
      <dsp:txXfrm>
        <a:off x="6092527" y="1066737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47A0B-8982-4124-891B-61D6C4AE99C0}">
      <dsp:nvSpPr>
        <dsp:cNvPr id="0" name=""/>
        <dsp:cNvSpPr/>
      </dsp:nvSpPr>
      <dsp:spPr>
        <a:xfrm>
          <a:off x="0" y="103073"/>
          <a:ext cx="5554816" cy="10135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Kezdetben a Spar táskavarrás adott munkát a varrodának. A távolság miatti logisztika viszont eléggé idő- és költségigényes volt.</a:t>
          </a:r>
        </a:p>
      </dsp:txBody>
      <dsp:txXfrm>
        <a:off x="49476" y="152549"/>
        <a:ext cx="5455864" cy="914560"/>
      </dsp:txXfrm>
    </dsp:sp>
    <dsp:sp modelId="{975D5ACF-B5E3-4B16-9822-9E166AE4F639}">
      <dsp:nvSpPr>
        <dsp:cNvPr id="0" name=""/>
        <dsp:cNvSpPr/>
      </dsp:nvSpPr>
      <dsp:spPr>
        <a:xfrm>
          <a:off x="0" y="1159786"/>
          <a:ext cx="5554816" cy="1013512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Próbálkoztunk bérmunkákkal is, de a gépek és a változó technológiák szűk mozgásteret adtak, valamint az is nehézséget jelent, hogy helyi munkavezetője nincs a varrodának, így a gyors reagálás is problémákat okozott.</a:t>
          </a:r>
        </a:p>
      </dsp:txBody>
      <dsp:txXfrm>
        <a:off x="49476" y="1209262"/>
        <a:ext cx="5455864" cy="914560"/>
      </dsp:txXfrm>
    </dsp:sp>
    <dsp:sp modelId="{05D33DBA-22B6-42DD-BE0F-3EF0AE83C1D9}">
      <dsp:nvSpPr>
        <dsp:cNvPr id="0" name=""/>
        <dsp:cNvSpPr/>
      </dsp:nvSpPr>
      <dsp:spPr>
        <a:xfrm>
          <a:off x="0" y="2216498"/>
          <a:ext cx="5554816" cy="1013512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 bérmunkát szerettük volna kiváltani olyan saját termék készítésével, amely hosszútávon társadalmi vállalkozásként szolgálja a közösséget, óvja a természetet, fenntartja a varrodát.</a:t>
          </a:r>
          <a:endParaRPr lang="en-US" sz="15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476" y="2265974"/>
        <a:ext cx="5455864" cy="914560"/>
      </dsp:txXfrm>
    </dsp:sp>
    <dsp:sp modelId="{6D462BF1-31B1-4200-BC52-44EF42187A39}">
      <dsp:nvSpPr>
        <dsp:cNvPr id="0" name=""/>
        <dsp:cNvSpPr/>
      </dsp:nvSpPr>
      <dsp:spPr>
        <a:xfrm>
          <a:off x="0" y="3273211"/>
          <a:ext cx="5554816" cy="1013512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 ruhaadományok újrafeldolgozása volt az alapötlet, de ez nem szolgáltatott kiegyensúlyozott alapanyagot, sem összetételében, minőségében, sem mennyiségében.</a:t>
          </a:r>
          <a:endParaRPr lang="en-US" sz="15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476" y="3322687"/>
        <a:ext cx="5455864" cy="914560"/>
      </dsp:txXfrm>
    </dsp:sp>
    <dsp:sp modelId="{14408533-7654-415C-B9DE-6425AFED14E5}">
      <dsp:nvSpPr>
        <dsp:cNvPr id="0" name=""/>
        <dsp:cNvSpPr/>
      </dsp:nvSpPr>
      <dsp:spPr>
        <a:xfrm>
          <a:off x="0" y="4329923"/>
          <a:ext cx="5554816" cy="1013512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Végül a farmer, mint alapanyag bizonyult elég erősnek az újrafeldolgozáshoz. Az alapanyag utánpótlás viszont még mindig gondot okozott. </a:t>
          </a:r>
          <a:endParaRPr lang="en-US" sz="15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476" y="4379399"/>
        <a:ext cx="5455864" cy="914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156A9-A70F-42FD-BD6B-76E94F7F1AE9}">
      <dsp:nvSpPr>
        <dsp:cNvPr id="0" name=""/>
        <dsp:cNvSpPr/>
      </dsp:nvSpPr>
      <dsp:spPr>
        <a:xfrm>
          <a:off x="0" y="1479597"/>
          <a:ext cx="3200612" cy="20323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4D152-8196-4C40-AA4E-AE500AF63675}">
      <dsp:nvSpPr>
        <dsp:cNvPr id="0" name=""/>
        <dsp:cNvSpPr/>
      </dsp:nvSpPr>
      <dsp:spPr>
        <a:xfrm>
          <a:off x="355623" y="1817440"/>
          <a:ext cx="3200612" cy="2032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pénzügyi fenntarthatóság nem jött létre ez idő alatt.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150" y="1876967"/>
        <a:ext cx="3081558" cy="1913335"/>
      </dsp:txXfrm>
    </dsp:sp>
    <dsp:sp modelId="{3C43821D-5FDD-401F-AA4B-46364C3ED1D2}">
      <dsp:nvSpPr>
        <dsp:cNvPr id="0" name=""/>
        <dsp:cNvSpPr/>
      </dsp:nvSpPr>
      <dsp:spPr>
        <a:xfrm>
          <a:off x="3911860" y="1479597"/>
          <a:ext cx="3200612" cy="20323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CF0E7F-FC54-4D48-9B65-BE3E059E0031}">
      <dsp:nvSpPr>
        <dsp:cNvPr id="0" name=""/>
        <dsp:cNvSpPr/>
      </dsp:nvSpPr>
      <dsp:spPr>
        <a:xfrm>
          <a:off x="4267483" y="1817440"/>
          <a:ext cx="3200612" cy="2032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Egyenletes, de lassú emelkedés volt tapasztalható a bevételek tekintetében.</a:t>
          </a:r>
          <a:endParaRPr lang="en-U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7010" y="1876967"/>
        <a:ext cx="3081558" cy="1913335"/>
      </dsp:txXfrm>
    </dsp:sp>
    <dsp:sp modelId="{1BCBB72E-22DD-4740-BBA2-37E6F12CE6E7}">
      <dsp:nvSpPr>
        <dsp:cNvPr id="0" name=""/>
        <dsp:cNvSpPr/>
      </dsp:nvSpPr>
      <dsp:spPr>
        <a:xfrm>
          <a:off x="7823720" y="1479597"/>
          <a:ext cx="3200612" cy="20323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9559F2-D5E4-412E-A258-E9FAA0CD5394}">
      <dsp:nvSpPr>
        <dsp:cNvPr id="0" name=""/>
        <dsp:cNvSpPr/>
      </dsp:nvSpPr>
      <dsp:spPr>
        <a:xfrm>
          <a:off x="8179344" y="1817440"/>
          <a:ext cx="3200612" cy="2032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Több időre és tapasztalt humánerőforrásra lenne még szükségünk kereskedelmi területen és munkavezetőre helyben a varrodában, a hatékony működés eléréséhez.</a:t>
          </a:r>
        </a:p>
      </dsp:txBody>
      <dsp:txXfrm>
        <a:off x="8238871" y="1876967"/>
        <a:ext cx="3081558" cy="1913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78768-F837-4321-96AA-860644974735}">
      <dsp:nvSpPr>
        <dsp:cNvPr id="0" name=""/>
        <dsp:cNvSpPr/>
      </dsp:nvSpPr>
      <dsp:spPr>
        <a:xfrm>
          <a:off x="0" y="0"/>
          <a:ext cx="4250446" cy="1190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Az öt varrónő, a helyben lévő munkahely és bér nagy segítséget jelent a családok megélhetése szempontjából.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2" y="34862"/>
        <a:ext cx="2865472" cy="1120547"/>
      </dsp:txXfrm>
    </dsp:sp>
    <dsp:sp modelId="{CFDE12FB-58E6-4A63-A821-EE2FD221B312}">
      <dsp:nvSpPr>
        <dsp:cNvPr id="0" name=""/>
        <dsp:cNvSpPr/>
      </dsp:nvSpPr>
      <dsp:spPr>
        <a:xfrm>
          <a:off x="355974" y="1406684"/>
          <a:ext cx="4250446" cy="1190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Az újrafeldolgozás speciális munka, minden darab egyedi megmunkálást követel. Sokat fejlődtek, tanultak szakmailag az itt dolgozók.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0836" y="1441546"/>
        <a:ext cx="3051070" cy="1120547"/>
      </dsp:txXfrm>
    </dsp:sp>
    <dsp:sp modelId="{4BE09B46-C60E-4833-A3E8-32D3121DAC71}">
      <dsp:nvSpPr>
        <dsp:cNvPr id="0" name=""/>
        <dsp:cNvSpPr/>
      </dsp:nvSpPr>
      <dsp:spPr>
        <a:xfrm>
          <a:off x="706636" y="2813369"/>
          <a:ext cx="4250446" cy="1190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termékeket kedvelik az emberek, értékelik a környezet tehermentesítését és a magyar munkahelyek támogatását.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1498" y="2848231"/>
        <a:ext cx="3056383" cy="1120547"/>
      </dsp:txXfrm>
    </dsp:sp>
    <dsp:sp modelId="{80E02AC9-D7E3-4151-A53D-8E7035627C12}">
      <dsp:nvSpPr>
        <dsp:cNvPr id="0" name=""/>
        <dsp:cNvSpPr/>
      </dsp:nvSpPr>
      <dsp:spPr>
        <a:xfrm>
          <a:off x="1062611" y="4220054"/>
          <a:ext cx="4250446" cy="1190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gyerekek bevonásával, a következő generációk szemléletének formálásával, társadalmi szerepvállalásra ösztönzésével úttörő a </a:t>
          </a:r>
          <a:r>
            <a:rPr lang="hu-HU" sz="1400" kern="1200" dirty="0">
              <a:solidFill>
                <a:schemeClr val="tx2">
                  <a:lumMod val="25000"/>
                  <a:lumOff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ReFarmerBank </a:t>
          </a:r>
          <a:r>
            <a:rPr lang="hu-H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iskolai program Magyarországon.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473" y="4254916"/>
        <a:ext cx="3051070" cy="1120547"/>
      </dsp:txXfrm>
    </dsp:sp>
    <dsp:sp modelId="{A1A1AAC2-BFD6-4D7D-A1A8-D7B997AF5E08}">
      <dsp:nvSpPr>
        <dsp:cNvPr id="0" name=""/>
        <dsp:cNvSpPr/>
      </dsp:nvSpPr>
      <dsp:spPr>
        <a:xfrm>
          <a:off x="3476769" y="911639"/>
          <a:ext cx="773676" cy="77367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3650846" y="911639"/>
        <a:ext cx="425522" cy="582191"/>
      </dsp:txXfrm>
    </dsp:sp>
    <dsp:sp modelId="{40DB496E-887D-46AE-8769-F9205DB02417}">
      <dsp:nvSpPr>
        <dsp:cNvPr id="0" name=""/>
        <dsp:cNvSpPr/>
      </dsp:nvSpPr>
      <dsp:spPr>
        <a:xfrm>
          <a:off x="3832744" y="2318324"/>
          <a:ext cx="773676" cy="77367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006821" y="2318324"/>
        <a:ext cx="425522" cy="582191"/>
      </dsp:txXfrm>
    </dsp:sp>
    <dsp:sp modelId="{362D2669-8A1D-4E1C-9187-1B946125774E}">
      <dsp:nvSpPr>
        <dsp:cNvPr id="0" name=""/>
        <dsp:cNvSpPr/>
      </dsp:nvSpPr>
      <dsp:spPr>
        <a:xfrm>
          <a:off x="4183406" y="3725009"/>
          <a:ext cx="773676" cy="77367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357483" y="3725009"/>
        <a:ext cx="425522" cy="5821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27F5D-2309-4CCC-A129-07FBBAEC8F8E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Bicskei Szent László Katolikus ált. Iskola                                        2024.06.08.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645" y="1178"/>
        <a:ext cx="2174490" cy="1304694"/>
      </dsp:txXfrm>
    </dsp:sp>
    <dsp:sp modelId="{F2FA7303-8EE2-44A8-9869-4F3FB53BC67B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Felcsúti Letenyei Lajos Gimnázium                                                   2024.05.28.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4584" y="1178"/>
        <a:ext cx="2174490" cy="1304694"/>
      </dsp:txXfrm>
    </dsp:sp>
    <dsp:sp modelId="{6E6F6DFF-ADF1-45FF-B9B4-43C16894A5EB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Kossuth L. Gyakorló Általános Iskola        2024.06.13.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6524" y="1178"/>
        <a:ext cx="2174490" cy="1304694"/>
      </dsp:txXfrm>
    </dsp:sp>
    <dsp:sp modelId="{4678E6DA-09EC-435C-9033-4D39711D92C4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Kossuth L. Gyakorló Gimnázium             2024.06.12.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8464" y="1178"/>
        <a:ext cx="2174490" cy="1304694"/>
      </dsp:txXfrm>
    </dsp:sp>
    <dsp:sp modelId="{632A3799-F5AF-4D3F-A022-ECF98C28CDBD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Arany J. Gyakorló Általános Iskola              2024.06.19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645" y="1523321"/>
        <a:ext cx="2174490" cy="1304694"/>
      </dsp:txXfrm>
    </dsp:sp>
    <dsp:sp modelId="{A9244A18-15C2-44E8-BC06-C6D006A6DDAE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Arany J. Gyakorló Általános Iskola              2025.05.07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4584" y="1523321"/>
        <a:ext cx="2174490" cy="1304694"/>
      </dsp:txXfrm>
    </dsp:sp>
    <dsp:sp modelId="{1895C36A-8799-4C5C-86C5-AF2EDFB1421A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Napraforgó Waldorf Általános Iskola                          2025.04.12.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6524" y="1523321"/>
        <a:ext cx="2174490" cy="1304694"/>
      </dsp:txXfrm>
    </dsp:sp>
    <dsp:sp modelId="{D856D1CC-0CCB-4B0A-AC37-75F2DC4B1B3B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Csengersimai Református Általános Iskola                                    2025.04.02</a:t>
          </a:r>
          <a:r>
            <a:rPr lang="hu-HU" sz="1800" kern="1200" dirty="0"/>
            <a:t>.</a:t>
          </a:r>
          <a:endParaRPr lang="en-US" sz="1800" kern="1200" dirty="0"/>
        </a:p>
      </dsp:txBody>
      <dsp:txXfrm>
        <a:off x="7758464" y="1523321"/>
        <a:ext cx="2174490" cy="1304694"/>
      </dsp:txXfrm>
    </dsp:sp>
    <dsp:sp modelId="{9EC8C774-19FF-4629-AB72-199525D9171D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Vásárosnaményi II. Rákóczi Ferenc Gimnázium                            2025.04.24.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4584" y="3045465"/>
        <a:ext cx="2174490" cy="1304694"/>
      </dsp:txXfrm>
    </dsp:sp>
    <dsp:sp modelId="{2452DDD9-1E3D-4FE0-A58C-1B7079C094F9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Nagykovácsi Nemzetközi Amerikai Iskola                                                2025.03.28. 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6524" y="3045465"/>
        <a:ext cx="2174490" cy="1304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AB742-8C49-48CD-84F9-E27D1FBD8B5D}">
      <dsp:nvSpPr>
        <dsp:cNvPr id="0" name=""/>
        <dsp:cNvSpPr/>
      </dsp:nvSpPr>
      <dsp:spPr>
        <a:xfrm>
          <a:off x="1283" y="558279"/>
          <a:ext cx="1617389" cy="970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Hidegkúti Ökumenikus Általános Iskola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Karácsonyi vásár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Budapest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november 29.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3" y="558279"/>
        <a:ext cx="1617389" cy="970433"/>
      </dsp:txXfrm>
    </dsp:sp>
    <dsp:sp modelId="{043B35D4-9BB5-4151-99CE-FF6E55856D88}">
      <dsp:nvSpPr>
        <dsp:cNvPr id="0" name=""/>
        <dsp:cNvSpPr/>
      </dsp:nvSpPr>
      <dsp:spPr>
        <a:xfrm>
          <a:off x="1780412" y="558279"/>
          <a:ext cx="1617389" cy="970433"/>
        </a:xfrm>
        <a:prstGeom prst="rect">
          <a:avLst/>
        </a:prstGeom>
        <a:solidFill>
          <a:schemeClr val="accent2">
            <a:hueOff val="379036"/>
            <a:satOff val="-1088"/>
            <a:lumOff val="-17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Csengeri Általános Iskola	                                                           Csenger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2025. október 10.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0412" y="558279"/>
        <a:ext cx="1617389" cy="970433"/>
      </dsp:txXfrm>
    </dsp:sp>
    <dsp:sp modelId="{F391033C-7E9B-4939-BBF4-40A2B35C5FBD}">
      <dsp:nvSpPr>
        <dsp:cNvPr id="0" name=""/>
        <dsp:cNvSpPr/>
      </dsp:nvSpPr>
      <dsp:spPr>
        <a:xfrm>
          <a:off x="3559540" y="558279"/>
          <a:ext cx="1617389" cy="970433"/>
        </a:xfrm>
        <a:prstGeom prst="rect">
          <a:avLst/>
        </a:prstGeom>
        <a:solidFill>
          <a:schemeClr val="accent2">
            <a:hueOff val="758072"/>
            <a:satOff val="-2176"/>
            <a:lumOff val="-34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Fehérgyarmati Általános Iskola                                                              Fehérgyarmat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október 19.  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9540" y="558279"/>
        <a:ext cx="1617389" cy="970433"/>
      </dsp:txXfrm>
    </dsp:sp>
    <dsp:sp modelId="{BC993668-C1DA-4A1A-BD38-8FBC7D55CF03}">
      <dsp:nvSpPr>
        <dsp:cNvPr id="0" name=""/>
        <dsp:cNvSpPr/>
      </dsp:nvSpPr>
      <dsp:spPr>
        <a:xfrm>
          <a:off x="5338669" y="558279"/>
          <a:ext cx="1617389" cy="970433"/>
        </a:xfrm>
        <a:prstGeom prst="rect">
          <a:avLst/>
        </a:prstGeom>
        <a:solidFill>
          <a:schemeClr val="accent2">
            <a:hueOff val="1137108"/>
            <a:satOff val="-3263"/>
            <a:lumOff val="-52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Csengersimai Református Általános Iskola                                     Csengersima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szeptember 19.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8669" y="558279"/>
        <a:ext cx="1617389" cy="970433"/>
      </dsp:txXfrm>
    </dsp:sp>
    <dsp:sp modelId="{4F27EBC2-2D31-481D-9E34-A2D27CB7AFDE}">
      <dsp:nvSpPr>
        <dsp:cNvPr id="0" name=""/>
        <dsp:cNvSpPr/>
      </dsp:nvSpPr>
      <dsp:spPr>
        <a:xfrm>
          <a:off x="7117798" y="558279"/>
          <a:ext cx="1617389" cy="970433"/>
        </a:xfrm>
        <a:prstGeom prst="rect">
          <a:avLst/>
        </a:prstGeom>
        <a:solidFill>
          <a:schemeClr val="accent2">
            <a:hueOff val="1516144"/>
            <a:satOff val="-4351"/>
            <a:lumOff val="-6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AGORA irodaház	                                                             Budapest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szeptember 26.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7798" y="558279"/>
        <a:ext cx="1617389" cy="970433"/>
      </dsp:txXfrm>
    </dsp:sp>
    <dsp:sp modelId="{67FE23FB-7BB8-4293-B006-E46EE356E064}">
      <dsp:nvSpPr>
        <dsp:cNvPr id="0" name=""/>
        <dsp:cNvSpPr/>
      </dsp:nvSpPr>
      <dsp:spPr>
        <a:xfrm>
          <a:off x="8896926" y="558279"/>
          <a:ext cx="1617389" cy="970433"/>
        </a:xfrm>
        <a:prstGeom prst="rect">
          <a:avLst/>
        </a:prstGeom>
        <a:solidFill>
          <a:schemeClr val="accent2">
            <a:hueOff val="1895181"/>
            <a:satOff val="-5439"/>
            <a:lumOff val="-87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Szociológia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T.sz. Kutatók éjszakája                 Debrecen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szeptember 26.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96926" y="558279"/>
        <a:ext cx="1617389" cy="970433"/>
      </dsp:txXfrm>
    </dsp:sp>
    <dsp:sp modelId="{BD4A9225-AFBC-435B-A8A2-5D0EB99225FC}">
      <dsp:nvSpPr>
        <dsp:cNvPr id="0" name=""/>
        <dsp:cNvSpPr/>
      </dsp:nvSpPr>
      <dsp:spPr>
        <a:xfrm>
          <a:off x="1283" y="1690452"/>
          <a:ext cx="1617389" cy="970433"/>
        </a:xfrm>
        <a:prstGeom prst="rect">
          <a:avLst/>
        </a:prstGeom>
        <a:solidFill>
          <a:schemeClr val="accent2">
            <a:hueOff val="2274217"/>
            <a:satOff val="-6527"/>
            <a:lumOff val="-104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Svetits Katolikus Általános  Iskola és    Gimnázium	       Debrecen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november 21.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3" y="1690452"/>
        <a:ext cx="1617389" cy="970433"/>
      </dsp:txXfrm>
    </dsp:sp>
    <dsp:sp modelId="{3111C695-4CB9-4B38-9DBD-271EB5C0780B}">
      <dsp:nvSpPr>
        <dsp:cNvPr id="0" name=""/>
        <dsp:cNvSpPr/>
      </dsp:nvSpPr>
      <dsp:spPr>
        <a:xfrm>
          <a:off x="1780412" y="1690452"/>
          <a:ext cx="1617389" cy="970433"/>
        </a:xfrm>
        <a:prstGeom prst="rect">
          <a:avLst/>
        </a:prstGeom>
        <a:solidFill>
          <a:schemeClr val="accent2">
            <a:hueOff val="2653253"/>
            <a:satOff val="-7615"/>
            <a:lumOff val="-121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Szent József Általános Iskola és Gimnázium	        Debrecen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2025. december 5.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0412" y="1690452"/>
        <a:ext cx="1617389" cy="970433"/>
      </dsp:txXfrm>
    </dsp:sp>
    <dsp:sp modelId="{457DA977-F4BF-4799-9506-587C7B8FCBA4}">
      <dsp:nvSpPr>
        <dsp:cNvPr id="0" name=""/>
        <dsp:cNvSpPr/>
      </dsp:nvSpPr>
      <dsp:spPr>
        <a:xfrm>
          <a:off x="3559540" y="1690452"/>
          <a:ext cx="1617389" cy="970433"/>
        </a:xfrm>
        <a:prstGeom prst="rect">
          <a:avLst/>
        </a:prstGeom>
        <a:solidFill>
          <a:schemeClr val="accent2">
            <a:hueOff val="3032289"/>
            <a:satOff val="-8703"/>
            <a:lumOff val="-139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Rátkai Német Nemzetiségi Általános Iskola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Rátka                     2025. december 15.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9540" y="1690452"/>
        <a:ext cx="1617389" cy="970433"/>
      </dsp:txXfrm>
    </dsp:sp>
    <dsp:sp modelId="{E9FA71CE-3F31-4585-B558-B2E587BDEF4D}">
      <dsp:nvSpPr>
        <dsp:cNvPr id="0" name=""/>
        <dsp:cNvSpPr/>
      </dsp:nvSpPr>
      <dsp:spPr>
        <a:xfrm>
          <a:off x="5338669" y="1690452"/>
          <a:ext cx="1617389" cy="970433"/>
        </a:xfrm>
        <a:prstGeom prst="rect">
          <a:avLst/>
        </a:prstGeom>
        <a:solidFill>
          <a:schemeClr val="accent2">
            <a:hueOff val="3411325"/>
            <a:satOff val="-9790"/>
            <a:lumOff val="-156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Nyíregyházi Evangélikus Általános Iskola                                            Nyíregyháza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március 20.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8669" y="1690452"/>
        <a:ext cx="1617389" cy="970433"/>
      </dsp:txXfrm>
    </dsp:sp>
    <dsp:sp modelId="{02B1CDA4-7207-4BD9-985F-3A7E5F7E78E3}">
      <dsp:nvSpPr>
        <dsp:cNvPr id="0" name=""/>
        <dsp:cNvSpPr/>
      </dsp:nvSpPr>
      <dsp:spPr>
        <a:xfrm>
          <a:off x="7117798" y="1690452"/>
          <a:ext cx="1617389" cy="970433"/>
        </a:xfrm>
        <a:prstGeom prst="rect">
          <a:avLst/>
        </a:prstGeom>
        <a:solidFill>
          <a:schemeClr val="accent2">
            <a:hueOff val="3790361"/>
            <a:satOff val="-10878"/>
            <a:lumOff val="-174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Fazekas Mihály Gimnázium                                                     Debrecen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20.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7798" y="1690452"/>
        <a:ext cx="1617389" cy="970433"/>
      </dsp:txXfrm>
    </dsp:sp>
    <dsp:sp modelId="{CA221E4E-AA28-4BD7-B660-7D8759AB4709}">
      <dsp:nvSpPr>
        <dsp:cNvPr id="0" name=""/>
        <dsp:cNvSpPr/>
      </dsp:nvSpPr>
      <dsp:spPr>
        <a:xfrm>
          <a:off x="8896926" y="1690452"/>
          <a:ext cx="1617389" cy="970433"/>
        </a:xfrm>
        <a:prstGeom prst="rect">
          <a:avLst/>
        </a:prstGeom>
        <a:solidFill>
          <a:schemeClr val="accent2">
            <a:hueOff val="4169397"/>
            <a:satOff val="-11966"/>
            <a:lumOff val="-191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Jezsuita Gimnázium                                                                    Miskolc   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21.  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96926" y="1690452"/>
        <a:ext cx="1617389" cy="970433"/>
      </dsp:txXfrm>
    </dsp:sp>
    <dsp:sp modelId="{514FB9F1-4342-49CE-A850-83FA41AE1B15}">
      <dsp:nvSpPr>
        <dsp:cNvPr id="0" name=""/>
        <dsp:cNvSpPr/>
      </dsp:nvSpPr>
      <dsp:spPr>
        <a:xfrm>
          <a:off x="1283" y="2822624"/>
          <a:ext cx="1617389" cy="970433"/>
        </a:xfrm>
        <a:prstGeom prst="rect">
          <a:avLst/>
        </a:prstGeom>
        <a:solidFill>
          <a:schemeClr val="accent2">
            <a:hueOff val="4548433"/>
            <a:satOff val="-13054"/>
            <a:lumOff val="-2090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Újlak utcai Általános Iskola                                                                       Budapest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22.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3" y="2822624"/>
        <a:ext cx="1617389" cy="970433"/>
      </dsp:txXfrm>
    </dsp:sp>
    <dsp:sp modelId="{30EF7B01-3A56-4A2E-AE6D-BB703F2CECD1}">
      <dsp:nvSpPr>
        <dsp:cNvPr id="0" name=""/>
        <dsp:cNvSpPr/>
      </dsp:nvSpPr>
      <dsp:spPr>
        <a:xfrm>
          <a:off x="1780412" y="2822624"/>
          <a:ext cx="1617389" cy="970433"/>
        </a:xfrm>
        <a:prstGeom prst="rect">
          <a:avLst/>
        </a:prstGeom>
        <a:solidFill>
          <a:schemeClr val="accent2">
            <a:hueOff val="4927469"/>
            <a:satOff val="-14142"/>
            <a:lumOff val="-226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Kéki Petőfi S. Általános Iskola                                                                  Kék            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23.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0412" y="2822624"/>
        <a:ext cx="1617389" cy="970433"/>
      </dsp:txXfrm>
    </dsp:sp>
    <dsp:sp modelId="{8662A53F-C76A-4E6C-B982-00A58B98357D}">
      <dsp:nvSpPr>
        <dsp:cNvPr id="0" name=""/>
        <dsp:cNvSpPr/>
      </dsp:nvSpPr>
      <dsp:spPr>
        <a:xfrm>
          <a:off x="3559540" y="2822624"/>
          <a:ext cx="1617389" cy="970433"/>
        </a:xfrm>
        <a:prstGeom prst="rect">
          <a:avLst/>
        </a:prstGeom>
        <a:solidFill>
          <a:schemeClr val="accent2">
            <a:hueOff val="5306505"/>
            <a:satOff val="-15230"/>
            <a:lumOff val="-243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Kossuth Lajos Gyakorló Gimnáziuma és Általános Iskolája                                    Debrecen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április 30.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9540" y="2822624"/>
        <a:ext cx="1617389" cy="970433"/>
      </dsp:txXfrm>
    </dsp:sp>
    <dsp:sp modelId="{A09A7672-4680-45DA-A362-9AD179EECBE5}">
      <dsp:nvSpPr>
        <dsp:cNvPr id="0" name=""/>
        <dsp:cNvSpPr/>
      </dsp:nvSpPr>
      <dsp:spPr>
        <a:xfrm>
          <a:off x="5338669" y="2822624"/>
          <a:ext cx="1617389" cy="970433"/>
        </a:xfrm>
        <a:prstGeom prst="rect">
          <a:avLst/>
        </a:prstGeom>
        <a:solidFill>
          <a:schemeClr val="accent2">
            <a:hueOff val="5685542"/>
            <a:satOff val="-16317"/>
            <a:lumOff val="-261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Egyetem Arany János Gyakorló Általános Iskolája                                        Debrecen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május 06.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8669" y="2822624"/>
        <a:ext cx="1617389" cy="970433"/>
      </dsp:txXfrm>
    </dsp:sp>
    <dsp:sp modelId="{79604A1D-D67E-410C-9C7E-4AA0782AAE35}">
      <dsp:nvSpPr>
        <dsp:cNvPr id="0" name=""/>
        <dsp:cNvSpPr/>
      </dsp:nvSpPr>
      <dsp:spPr>
        <a:xfrm>
          <a:off x="7117798" y="2822624"/>
          <a:ext cx="1617389" cy="970433"/>
        </a:xfrm>
        <a:prstGeom prst="rect">
          <a:avLst/>
        </a:prstGeom>
        <a:solidFill>
          <a:schemeClr val="accent2">
            <a:hueOff val="6064578"/>
            <a:satOff val="-17405"/>
            <a:lumOff val="-278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Petőfi Sándor Általános  Iskola                                                      Debrecen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2026. május 27.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7798" y="2822624"/>
        <a:ext cx="1617389" cy="970433"/>
      </dsp:txXfrm>
    </dsp:sp>
    <dsp:sp modelId="{CACEC3E2-9E0C-44A8-8ED1-CA40272E7040}">
      <dsp:nvSpPr>
        <dsp:cNvPr id="0" name=""/>
        <dsp:cNvSpPr/>
      </dsp:nvSpPr>
      <dsp:spPr>
        <a:xfrm>
          <a:off x="8896926" y="2822624"/>
          <a:ext cx="1617389" cy="97043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Jezsuita Gimnázium                                                                    Miskolc            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2026. május 29. </a:t>
          </a:r>
          <a:endParaRPr lang="en-US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96926" y="2822624"/>
        <a:ext cx="1617389" cy="9704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404EA-CD66-4EFC-8D4B-36135499B913}">
      <dsp:nvSpPr>
        <dsp:cNvPr id="0" name=""/>
        <dsp:cNvSpPr/>
      </dsp:nvSpPr>
      <dsp:spPr>
        <a:xfrm>
          <a:off x="0" y="285571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FETEKERT húsvéti és karácsonyi </a:t>
          </a:r>
          <a:r>
            <a:rPr lang="hu-H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vásárai</a:t>
          </a: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2023,2024,2025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5571"/>
        <a:ext cx="1946002" cy="1167601"/>
      </dsp:txXfrm>
    </dsp:sp>
    <dsp:sp modelId="{0B41693F-29CD-492E-8F28-95AC426E7FD4}">
      <dsp:nvSpPr>
        <dsp:cNvPr id="0" name=""/>
        <dsp:cNvSpPr/>
      </dsp:nvSpPr>
      <dsp:spPr>
        <a:xfrm>
          <a:off x="2144196" y="266913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Batthányi</a:t>
          </a: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téri karácsonyi vásár 2024,2025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196" y="266913"/>
        <a:ext cx="1946002" cy="1167601"/>
      </dsp:txXfrm>
    </dsp:sp>
    <dsp:sp modelId="{C52FA0E2-A638-4ECE-9449-E27F0F3AE0FE}">
      <dsp:nvSpPr>
        <dsp:cNvPr id="0" name=""/>
        <dsp:cNvSpPr/>
      </dsp:nvSpPr>
      <dsp:spPr>
        <a:xfrm>
          <a:off x="4284798" y="266913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FETEKERT – Fény utca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798" y="266913"/>
        <a:ext cx="1946002" cy="1167601"/>
      </dsp:txXfrm>
    </dsp:sp>
    <dsp:sp modelId="{504CCE8A-8E4C-4081-B838-488C1B5B531B}">
      <dsp:nvSpPr>
        <dsp:cNvPr id="0" name=""/>
        <dsp:cNvSpPr/>
      </dsp:nvSpPr>
      <dsp:spPr>
        <a:xfrm>
          <a:off x="6425401" y="266913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FETEKERT - Nyugati téri üzlet 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5401" y="266913"/>
        <a:ext cx="1946002" cy="1167601"/>
      </dsp:txXfrm>
    </dsp:sp>
    <dsp:sp modelId="{597D61B5-E0D2-4F78-B82D-514B04EB3267}">
      <dsp:nvSpPr>
        <dsp:cNvPr id="0" name=""/>
        <dsp:cNvSpPr/>
      </dsp:nvSpPr>
      <dsp:spPr>
        <a:xfrm>
          <a:off x="8566003" y="266913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Diakónia üzlet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003" y="266913"/>
        <a:ext cx="1946002" cy="1167601"/>
      </dsp:txXfrm>
    </dsp:sp>
    <dsp:sp modelId="{C91AF828-1EC8-4AB0-97A6-D6223172D69B}">
      <dsp:nvSpPr>
        <dsp:cNvPr id="0" name=""/>
        <dsp:cNvSpPr/>
      </dsp:nvSpPr>
      <dsp:spPr>
        <a:xfrm>
          <a:off x="3594" y="1629114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Közfoglalkoztatottak </a:t>
          </a:r>
          <a:r>
            <a:rPr lang="hu-H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vására</a:t>
          </a: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2023,2024,2025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4" y="1629114"/>
        <a:ext cx="1946002" cy="1167601"/>
      </dsp:txXfrm>
    </dsp:sp>
    <dsp:sp modelId="{56BC5792-9B55-4E07-BC21-923EB55DD955}">
      <dsp:nvSpPr>
        <dsp:cNvPr id="0" name=""/>
        <dsp:cNvSpPr/>
      </dsp:nvSpPr>
      <dsp:spPr>
        <a:xfrm>
          <a:off x="2144196" y="1629114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Borfesztivál 2024,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196" y="1629114"/>
        <a:ext cx="1946002" cy="1167601"/>
      </dsp:txXfrm>
    </dsp:sp>
    <dsp:sp modelId="{28A7E1EE-C124-400E-B051-5C73BEA155EE}">
      <dsp:nvSpPr>
        <dsp:cNvPr id="0" name=""/>
        <dsp:cNvSpPr/>
      </dsp:nvSpPr>
      <dsp:spPr>
        <a:xfrm>
          <a:off x="4284798" y="1629114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Rosalia</a:t>
          </a: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borpiknik 2024,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798" y="1629114"/>
        <a:ext cx="1946002" cy="1167601"/>
      </dsp:txXfrm>
    </dsp:sp>
    <dsp:sp modelId="{C1F52D92-E7C7-44FF-A500-F94405C860BA}">
      <dsp:nvSpPr>
        <dsp:cNvPr id="0" name=""/>
        <dsp:cNvSpPr/>
      </dsp:nvSpPr>
      <dsp:spPr>
        <a:xfrm>
          <a:off x="6425401" y="1629114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WAMP vásárok 2024,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5401" y="1629114"/>
        <a:ext cx="1946002" cy="1167601"/>
      </dsp:txXfrm>
    </dsp:sp>
    <dsp:sp modelId="{2E7BF1D4-21B1-44A0-9DE2-7B12C2105096}">
      <dsp:nvSpPr>
        <dsp:cNvPr id="0" name=""/>
        <dsp:cNvSpPr/>
      </dsp:nvSpPr>
      <dsp:spPr>
        <a:xfrm>
          <a:off x="8566003" y="1629114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Vásárosnaményi </a:t>
          </a:r>
          <a:r>
            <a:rPr lang="hu-H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Öszi</a:t>
          </a: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Fesztivál 2024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003" y="1629114"/>
        <a:ext cx="1946002" cy="1167601"/>
      </dsp:txXfrm>
    </dsp:sp>
    <dsp:sp modelId="{190AA1A3-C5A2-4308-88FE-DA3CFC6A0B4C}">
      <dsp:nvSpPr>
        <dsp:cNvPr id="0" name=""/>
        <dsp:cNvSpPr/>
      </dsp:nvSpPr>
      <dsp:spPr>
        <a:xfrm>
          <a:off x="3594" y="299131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MOMKult</a:t>
          </a: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Föld napja 2026 ReFarmer workshop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4" y="2991316"/>
        <a:ext cx="1946002" cy="1167601"/>
      </dsp:txXfrm>
    </dsp:sp>
    <dsp:sp modelId="{C0E34154-0E1B-4B67-9A85-A652B8486A6E}">
      <dsp:nvSpPr>
        <dsp:cNvPr id="0" name=""/>
        <dsp:cNvSpPr/>
      </dsp:nvSpPr>
      <dsp:spPr>
        <a:xfrm>
          <a:off x="2144196" y="299131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FETEKERT – Erasmus Görög csoporttal ReFarmer workshop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196" y="2991316"/>
        <a:ext cx="1946002" cy="1167601"/>
      </dsp:txXfrm>
    </dsp:sp>
    <dsp:sp modelId="{9575AEB6-7835-4B25-808B-B451D7C4529B}">
      <dsp:nvSpPr>
        <dsp:cNvPr id="0" name=""/>
        <dsp:cNvSpPr/>
      </dsp:nvSpPr>
      <dsp:spPr>
        <a:xfrm>
          <a:off x="4284798" y="299131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Debreceni Karitatív szervezet 10. születésnapja ReFarmer workshop 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798" y="2991316"/>
        <a:ext cx="1946002" cy="1167601"/>
      </dsp:txXfrm>
    </dsp:sp>
    <dsp:sp modelId="{A9420A08-5AB4-4C35-B8F8-5B27B87BC4A7}">
      <dsp:nvSpPr>
        <dsp:cNvPr id="0" name=""/>
        <dsp:cNvSpPr/>
      </dsp:nvSpPr>
      <dsp:spPr>
        <a:xfrm>
          <a:off x="6425401" y="299131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MVM családi nap ReFarmer workshop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5401" y="2991316"/>
        <a:ext cx="1946002" cy="1167601"/>
      </dsp:txXfrm>
    </dsp:sp>
    <dsp:sp modelId="{37ACD2CC-57F0-4A65-8DA0-91BF9380FCC1}">
      <dsp:nvSpPr>
        <dsp:cNvPr id="0" name=""/>
        <dsp:cNvSpPr/>
      </dsp:nvSpPr>
      <dsp:spPr>
        <a:xfrm>
          <a:off x="8566003" y="299131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OTP családi nap ReFarmer workshop 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66003" y="2991316"/>
        <a:ext cx="1946002" cy="1167601"/>
      </dsp:txXfrm>
    </dsp:sp>
    <dsp:sp modelId="{5EC66926-B305-4B85-A359-8AD73EBB7202}">
      <dsp:nvSpPr>
        <dsp:cNvPr id="0" name=""/>
        <dsp:cNvSpPr/>
      </dsp:nvSpPr>
      <dsp:spPr>
        <a:xfrm>
          <a:off x="1073895" y="4353517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Múzeumok Majálisa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895" y="4353517"/>
        <a:ext cx="1946002" cy="1167601"/>
      </dsp:txXfrm>
    </dsp:sp>
    <dsp:sp modelId="{26731DED-36EF-49CC-A3D2-B9F3A8E7AF3F}">
      <dsp:nvSpPr>
        <dsp:cNvPr id="0" name=""/>
        <dsp:cNvSpPr/>
      </dsp:nvSpPr>
      <dsp:spPr>
        <a:xfrm>
          <a:off x="3214497" y="4353517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Várkert bazár vásár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497" y="4353517"/>
        <a:ext cx="1946002" cy="1167601"/>
      </dsp:txXfrm>
    </dsp:sp>
    <dsp:sp modelId="{B9C0E1AE-9C95-4413-A2EF-6A5C95A1C678}">
      <dsp:nvSpPr>
        <dsp:cNvPr id="0" name=""/>
        <dsp:cNvSpPr/>
      </dsp:nvSpPr>
      <dsp:spPr>
        <a:xfrm>
          <a:off x="5355100" y="4353517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Waldorf Napraforgó Iskola, Debrecen Családi nap: vásár 2025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55100" y="4353517"/>
        <a:ext cx="1946002" cy="1167601"/>
      </dsp:txXfrm>
    </dsp:sp>
    <dsp:sp modelId="{0F4B7D85-72A8-442C-A291-67A87EB5EF24}">
      <dsp:nvSpPr>
        <dsp:cNvPr id="0" name=""/>
        <dsp:cNvSpPr/>
      </dsp:nvSpPr>
      <dsp:spPr>
        <a:xfrm>
          <a:off x="7495702" y="4353517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Marosvásárhely VIBE fesztivál: előadás a fenntarthatóságról 2024</a:t>
          </a:r>
          <a:endParaRPr lang="en-US" sz="1500" kern="1200" dirty="0"/>
        </a:p>
      </dsp:txBody>
      <dsp:txXfrm>
        <a:off x="7495702" y="4353517"/>
        <a:ext cx="1946002" cy="11676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26A8C-A78B-40A3-980C-5ED1DD1232AC}">
      <dsp:nvSpPr>
        <dsp:cNvPr id="0" name=""/>
        <dsp:cNvSpPr/>
      </dsp:nvSpPr>
      <dsp:spPr>
        <a:xfrm>
          <a:off x="0" y="7599"/>
          <a:ext cx="5417498" cy="2316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Szabó Györgyné Daskó Szilvia ReFarmerBank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087" y="120686"/>
        <a:ext cx="5191324" cy="2090426"/>
      </dsp:txXfrm>
    </dsp:sp>
    <dsp:sp modelId="{C1B810F4-1AB8-4B5C-BC32-1D2B4076257D}">
      <dsp:nvSpPr>
        <dsp:cNvPr id="0" name=""/>
        <dsp:cNvSpPr/>
      </dsp:nvSpPr>
      <dsp:spPr>
        <a:xfrm>
          <a:off x="0" y="2458519"/>
          <a:ext cx="5417498" cy="231660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Programvezető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087" y="2571606"/>
        <a:ext cx="5191324" cy="2090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2026. 05. 27.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" y="-271233"/>
            <a:ext cx="12190010" cy="6858000"/>
          </a:xfrm>
          <a:prstGeom prst="rect">
            <a:avLst/>
          </a:prstGeom>
        </p:spPr>
      </p:pic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777" y="5161395"/>
            <a:ext cx="626139" cy="723298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9866" y="5863469"/>
            <a:ext cx="8185121" cy="723298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5" y="0"/>
            <a:ext cx="12190010" cy="1401639"/>
          </a:xfrm>
          <a:prstGeom prst="rect">
            <a:avLst/>
          </a:prstGeom>
        </p:spPr>
      </p:pic>
      <p:pic>
        <p:nvPicPr>
          <p:cNvPr id="5" name="Kép 4" descr="A képen padló, fedett pályás, lábbelik, táska látható&#10;&#10;Lehet, hogy az AI által létrehozott tartalom helytelen.">
            <a:extLst>
              <a:ext uri="{FF2B5EF4-FFF2-40B4-BE49-F238E27FC236}">
                <a16:creationId xmlns:a16="http://schemas.microsoft.com/office/drawing/2014/main" id="{4881F2AE-1FA1-688F-75DF-0589716A6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625" y="1672872"/>
            <a:ext cx="4479362" cy="3997831"/>
          </a:xfrm>
          <a:prstGeom prst="rect">
            <a:avLst/>
          </a:prstGeom>
        </p:spPr>
      </p:pic>
      <p:pic>
        <p:nvPicPr>
          <p:cNvPr id="8" name="Kép 7" descr="A képen szöveg, Betűtípus, Grafika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8F892792-E017-0BCB-E344-D03FA6DB1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9" y="3099948"/>
            <a:ext cx="4631358" cy="10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B7A81F-235C-E330-6455-3500B878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accent2"/>
                </a:solidFill>
              </a:rPr>
              <a:t>Programban résztvevők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09F2C0-40E7-CFCE-DE2D-26ACA57B3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varroda Tarpán működik a szegregátumban, egy erre a célra felújított házban.</a:t>
            </a: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csapatban 5 fő varrónő (2 fő MMK, 3 fő minimál béres varrónő) 1 fő közfoglalkoztatott és a programokat lebonyolító és a gyártást, termékfejlesztést koordináló 1 fő programvezető dolgozik.</a:t>
            </a: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5 év során 5 közfoglalkoztatottat képeztünk, vontunk be a munkaszocializációba és juttattunk az elsődleges munkaerőpiacra.</a:t>
            </a:r>
          </a:p>
          <a:p>
            <a:endParaRPr lang="hu-HU" sz="22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ruházat, személy, Emberi arc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D0B7E954-2B81-A3DF-1A90-B94F8E6E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8792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2" name="Arc 3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ép 5" descr="A képen ruházat, személy, kültéri, ház látható&#10;&#10;Lehet, hogy az AI által létrehozott tartalom helytelen.">
            <a:extLst>
              <a:ext uri="{FF2B5EF4-FFF2-40B4-BE49-F238E27FC236}">
                <a16:creationId xmlns:a16="http://schemas.microsoft.com/office/drawing/2014/main" id="{3D2A983B-2C3B-0D17-8A81-E1098E04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4" r="13701" b="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183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Divatkiegészítő, Pénzérmés erszény, kalap, fedett pályás látható&#10;&#10;Lehet, hogy az AI által létrehozott tartalom helytelen.">
            <a:extLst>
              <a:ext uri="{FF2B5EF4-FFF2-40B4-BE49-F238E27FC236}">
                <a16:creationId xmlns:a16="http://schemas.microsoft.com/office/drawing/2014/main" id="{05E30FED-C4CA-175C-1DDC-1C3AF99CDB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2120" b="20345"/>
          <a:stretch>
            <a:fillRect/>
          </a:stretch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87636E4-00D5-BDE0-9BCD-C1AC65D6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366128"/>
            <a:ext cx="4509236" cy="679699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Termékfejlesztés 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FCF709-3FC0-0752-C953-C126DC397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09" y="915198"/>
            <a:ext cx="4509237" cy="36878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termékportfóliót egy adott 'piac’, a kisiskolás korosztály számára fejlesztettük ki, a cél az volt, hogy minél rövidebb gyártási időt vegyünk igénybe. A termékek alacsony képzettség mellett is elkészíthetőek költséghatékonyan a rendelkezésre álló, adott gépparkkal.</a:t>
            </a:r>
          </a:p>
          <a:p>
            <a:r>
              <a:rPr lang="hu-H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Fontos szempont, hogy a termékek ára ne terhelje meg a gyerekes családok kasszáját, mégis hasznos és tetszetős tárgyak készüljenek, amit a pamut belső oldal színességével, vagy a kifordíthatóság egyszerű trükkjével próbáltunk tovább fokozni.</a:t>
            </a:r>
          </a:p>
          <a:p>
            <a:endParaRPr lang="hu-HU" sz="1400" dirty="0"/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 descr="A képen táska, Válltáska, kiegészítő, kézitáska látható&#10;&#10;Lehet, hogy az AI által létrehozott tartalom helytelen.">
            <a:extLst>
              <a:ext uri="{FF2B5EF4-FFF2-40B4-BE49-F238E27FC236}">
                <a16:creationId xmlns:a16="http://schemas.microsoft.com/office/drawing/2014/main" id="{1067FC36-A476-A00B-FEAB-DC6E8F48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60" r="4" b="16093"/>
          <a:stretch>
            <a:fillRect/>
          </a:stretch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 descr="A képen táska, Poggyász és táskák, Minta (Divattervezés), kézitáska látható&#10;&#10;Lehet, hogy az AI által létrehozott tartalom helytelen.">
            <a:extLst>
              <a:ext uri="{FF2B5EF4-FFF2-40B4-BE49-F238E27FC236}">
                <a16:creationId xmlns:a16="http://schemas.microsoft.com/office/drawing/2014/main" id="{0413BE47-04B4-37D6-6303-C8E2B42A03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5749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E6F8711-8733-60F2-6162-6957CFD52D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26" r="-4" b="9715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 descr="A képen Divatkiegészítő, fedett pályás látható&#10;&#10;Lehet, hogy az AI által létrehozott tartalom helytelen.">
            <a:extLst>
              <a:ext uri="{FF2B5EF4-FFF2-40B4-BE49-F238E27FC236}">
                <a16:creationId xmlns:a16="http://schemas.microsoft.com/office/drawing/2014/main" id="{E38C6EF6-DFDD-4733-D9A5-34E03AA1B1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" b="20798"/>
          <a:stretch>
            <a:fillRect/>
          </a:stretch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 descr="A képen Pénzérmés erszény, Ceruzatartó, kék, doboz látható&#10;&#10;Lehet, hogy az AI által létrehozott tartalom helytelen.">
            <a:extLst>
              <a:ext uri="{FF2B5EF4-FFF2-40B4-BE49-F238E27FC236}">
                <a16:creationId xmlns:a16="http://schemas.microsoft.com/office/drawing/2014/main" id="{C6DAD0C0-F197-7E71-CDCA-1F8212ED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58" r="10511" b="-4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500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8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 descr="A képen személy, ruházat, ember, farmernadrág látható&#10;&#10;Lehet, hogy az AI által létrehozott tartalom helytelen.">
            <a:extLst>
              <a:ext uri="{FF2B5EF4-FFF2-40B4-BE49-F238E27FC236}">
                <a16:creationId xmlns:a16="http://schemas.microsoft.com/office/drawing/2014/main" id="{39B50297-2B27-4F5B-9AB5-ABE162117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0" y="247375"/>
            <a:ext cx="1948321" cy="2963216"/>
          </a:xfrm>
          <a:prstGeom prst="rect">
            <a:avLst/>
          </a:prstGeom>
        </p:spPr>
      </p:pic>
      <p:pic>
        <p:nvPicPr>
          <p:cNvPr id="6" name="Kép 5" descr="A képen személy, kültéri, farmer, Utcai divat látható&#10;&#10;Lehet, hogy az AI által létrehozott tartalom helytelen.">
            <a:extLst>
              <a:ext uri="{FF2B5EF4-FFF2-40B4-BE49-F238E27FC236}">
                <a16:creationId xmlns:a16="http://schemas.microsoft.com/office/drawing/2014/main" id="{055DCA4C-5BF2-163B-6605-E752BFBB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95" y="247374"/>
            <a:ext cx="1915191" cy="2963215"/>
          </a:xfrm>
          <a:prstGeom prst="rect">
            <a:avLst/>
          </a:prstGeom>
        </p:spPr>
      </p:pic>
      <p:pic>
        <p:nvPicPr>
          <p:cNvPr id="9" name="Kép 8" descr="A képen ruházat, személy, farmernadrág, virág látható&#10;&#10;Lehet, hogy az AI által létrehozott tartalom helytelen.">
            <a:extLst>
              <a:ext uri="{FF2B5EF4-FFF2-40B4-BE49-F238E27FC236}">
                <a16:creationId xmlns:a16="http://schemas.microsoft.com/office/drawing/2014/main" id="{4423A738-8699-8292-22D5-EEA118D6B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113" y="236331"/>
            <a:ext cx="1970408" cy="2974258"/>
          </a:xfrm>
          <a:prstGeom prst="rect">
            <a:avLst/>
          </a:prstGeom>
        </p:spPr>
      </p:pic>
      <p:pic>
        <p:nvPicPr>
          <p:cNvPr id="10" name="Kép 9" descr="A képen ruházat, személy, Emberi arc, farmernadrág látható&#10;&#10;Lehet, hogy az AI által létrehozott tartalom helytelen.">
            <a:extLst>
              <a:ext uri="{FF2B5EF4-FFF2-40B4-BE49-F238E27FC236}">
                <a16:creationId xmlns:a16="http://schemas.microsoft.com/office/drawing/2014/main" id="{8995D9B4-ED8D-2B7F-B777-ACBB7B46F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818" y="236331"/>
            <a:ext cx="1937278" cy="2974258"/>
          </a:xfrm>
          <a:prstGeom prst="rect">
            <a:avLst/>
          </a:prstGeom>
        </p:spPr>
      </p:pic>
      <p:pic>
        <p:nvPicPr>
          <p:cNvPr id="12" name="Kép 11" descr="A képen ruházat, személy, jármű, utas látható&#10;&#10;Lehet, hogy az AI által létrehozott tartalom helytelen.">
            <a:extLst>
              <a:ext uri="{FF2B5EF4-FFF2-40B4-BE49-F238E27FC236}">
                <a16:creationId xmlns:a16="http://schemas.microsoft.com/office/drawing/2014/main" id="{A5564194-B661-8C88-550A-0A35A8F4F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560" y="3417957"/>
            <a:ext cx="3180078" cy="321320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6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CC3FCA5-C192-2F1C-78ED-07B73FAF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610" y="3479012"/>
            <a:ext cx="5204791" cy="570862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Termékfejlesztés II.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23186B-2BB9-74C1-14B8-708463B2B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996" y="4057803"/>
            <a:ext cx="5731044" cy="25649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17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eladásokat nem szűkítettük csak az iskolai projektre, ha alkalom nyílik részt veszünk vásárokon, fesztiválokon is, továbbá képviseltetjük magunkat a saját FETEKERT üzletünkben a Fény utcán és a Nyugati aluljáróban is.</a:t>
            </a:r>
          </a:p>
          <a:p>
            <a:r>
              <a:rPr lang="hu-HU" sz="17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Irodai értékesítéseket, online belsőpiaci értékesítéseket is szervezünk.</a:t>
            </a:r>
          </a:p>
          <a:p>
            <a:r>
              <a:rPr lang="hu-HU" sz="17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Ezekre a tágabb piaci igényekre is reagáltunk még több mint 10 féle további termékkel.</a:t>
            </a:r>
          </a:p>
          <a:p>
            <a:r>
              <a:rPr lang="hu-HU" sz="17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Ezekből láttok itt ízelítőt.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0AA46CE-AB9E-B81F-0A47-4C585E511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68" y="1410574"/>
            <a:ext cx="1200150" cy="16668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2E94519-3710-C5A1-9FD0-CA1178D4EC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4" y="1454644"/>
            <a:ext cx="1091651" cy="157988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6109F89-FEA3-079D-4481-78223B049D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75" y="2011241"/>
            <a:ext cx="1755021" cy="117001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95C9E88-7F0D-E8A1-4B0C-C2B9B7C006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21" y="1670733"/>
            <a:ext cx="903797" cy="140671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7356CF6B-3671-4761-132A-EFEFEFE99D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46" y="5113104"/>
            <a:ext cx="1364984" cy="13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7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BFED7DD-387F-B91A-9A68-21A1F807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u-HU" sz="4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Értékesítési tapasztalatok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A430DC-11D5-D202-D8AC-4AB77BF1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piacra jutás komoly feladat. Két irányban haladtunk.</a:t>
            </a: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Egyrészt a Máltai platformok segítettek, a FETEKERT, a FETE-NYUGATI téri üzlet, a Máltai Manufaktúra webshopja, ahol jelen vannak a termékeink. </a:t>
            </a: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Másfelől az iskolai projekt, amely kiszolgálja a termelést alapanyaggal és bevétellel.</a:t>
            </a: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Ezt a programot egy személy működteti, az iskolákkal való kapcsolatfelvételt, a kitelepüléseket, az alapanyag- késztermék logisztikát, a termelésszervezést és termékfejlesztést és vásárokon való megjelenést is, ami lassú fejlődést eredményezett.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termékcsalád piacra jutását piaci viszonyok között a termelés és a kereskedelem jó egyensúlya jellemzi. </a:t>
            </a:r>
          </a:p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Ennek a projektnek a kereskedelmi lába a szociális fókusz miatt hiányos volt.</a:t>
            </a:r>
          </a:p>
        </p:txBody>
      </p:sp>
    </p:spTree>
    <p:extLst>
      <p:ext uri="{BB962C8B-B14F-4D97-AF65-F5344CB8AC3E}">
        <p14:creationId xmlns:p14="http://schemas.microsoft.com/office/powerpoint/2010/main" val="77531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E4158C9-C26D-6D5E-EAC3-01996851FC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176" r="3715" b="1368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AE8B80-ECD5-79A7-6816-A483E526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767"/>
            <a:ext cx="10515600" cy="813772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Pénzügyi fenntarthatóság</a:t>
            </a:r>
          </a:p>
        </p:txBody>
      </p:sp>
      <p:graphicFrame>
        <p:nvGraphicFramePr>
          <p:cNvPr id="16" name="Tartalom helye 2">
            <a:extLst>
              <a:ext uri="{FF2B5EF4-FFF2-40B4-BE49-F238E27FC236}">
                <a16:creationId xmlns:a16="http://schemas.microsoft.com/office/drawing/2014/main" id="{DA21DAF3-70E6-5C89-660D-9D29AC1DA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115013"/>
              </p:ext>
            </p:extLst>
          </p:nvPr>
        </p:nvGraphicFramePr>
        <p:xfrm>
          <a:off x="417395" y="1268342"/>
          <a:ext cx="11379957" cy="532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9670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Kép 76" descr="A képen Animációs film, illusztráció, clipart, Animáció látható&#10;&#10;Lehet, hogy az AI által létrehozott tartalom helytelen.">
            <a:extLst>
              <a:ext uri="{FF2B5EF4-FFF2-40B4-BE49-F238E27FC236}">
                <a16:creationId xmlns:a16="http://schemas.microsoft.com/office/drawing/2014/main" id="{B5C9474E-8C50-BD51-8A2D-6FD96F3B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71" r="13141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B3869DA-1696-6E21-5600-DDDAF290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861826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Társadalmi hatás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895C2DA0-6DBB-7846-C545-953BAE461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847714"/>
              </p:ext>
            </p:extLst>
          </p:nvPr>
        </p:nvGraphicFramePr>
        <p:xfrm>
          <a:off x="6880045" y="1440289"/>
          <a:ext cx="5313058" cy="541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1135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45C29-2D69-60F9-7F0D-DB9F6B5427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9C1051C-CB74-C1A0-86E5-DD81FB48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következő intézményekben és iskolákban jártunk a                                    programmal: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470332D6-3453-5165-5BA0-66DAB3047F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9692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Kép 3" descr="A képen szöveg, Betűtípus, Grafika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233A7727-CD6C-7242-FB98-9D6C0778D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382" y="910067"/>
            <a:ext cx="3687351" cy="84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278E5C-C701-37A6-D4F0-6748DC7DE4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>
          <a:xfrm>
            <a:off x="20" y="2039814"/>
            <a:ext cx="12191980" cy="48181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466D69FB-43EC-51CF-26F7-34F3DEE4BA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8318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Kép 3" descr="A képen szöveg, Betűtípus, Grafika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65A2C347-D34C-EE58-A504-D4EAF64742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513" y="530964"/>
            <a:ext cx="5131088" cy="11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2">
            <a:extLst>
              <a:ext uri="{FF2B5EF4-FFF2-40B4-BE49-F238E27FC236}">
                <a16:creationId xmlns:a16="http://schemas.microsoft.com/office/drawing/2014/main" id="{A76467C9-0153-E893-DAD7-5EEE60948D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298101"/>
              </p:ext>
            </p:extLst>
          </p:nvPr>
        </p:nvGraphicFramePr>
        <p:xfrm>
          <a:off x="838200" y="827372"/>
          <a:ext cx="10515600" cy="57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1D4A80CD-296E-CD51-5212-596A2F74989C}"/>
              </a:ext>
            </a:extLst>
          </p:cNvPr>
          <p:cNvSpPr txBox="1"/>
          <p:nvPr/>
        </p:nvSpPr>
        <p:spPr>
          <a:xfrm>
            <a:off x="838200" y="242596"/>
            <a:ext cx="1051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Vásárok, kiállítások</a:t>
            </a:r>
          </a:p>
        </p:txBody>
      </p:sp>
      <p:pic>
        <p:nvPicPr>
          <p:cNvPr id="6" name="Kép 5" descr="A képen szöveg, Betűtípus, Grafika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5E3B0B7D-30CE-30A3-1AD7-16800C4A1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183" y="90435"/>
            <a:ext cx="5131088" cy="10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04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76B614-EB7B-B492-4FCF-7B958DE2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4129928" cy="5583126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 </a:t>
            </a:r>
            <a:br>
              <a:rPr lang="hu-H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2026. május 28.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3F2ED822-9255-E57B-742E-9796F6DAB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831212"/>
              </p:ext>
            </p:extLst>
          </p:nvPr>
        </p:nvGraphicFramePr>
        <p:xfrm>
          <a:off x="5635690" y="1595535"/>
          <a:ext cx="5417498" cy="47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">
            <a:extLst>
              <a:ext uri="{FF2B5EF4-FFF2-40B4-BE49-F238E27FC236}">
                <a16:creationId xmlns:a16="http://schemas.microsoft.com/office/drawing/2014/main" id="{F103AB28-A02E-9046-74DD-679C7F7323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14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3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DE009E5-27BA-69E9-7765-FB9C2128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2" r="9091" b="2102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6" name="Rectangle 6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3F9C88-1ADE-B914-5A4D-E2BFE10D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accent2"/>
                </a:solidFill>
              </a:rPr>
              <a:t>Kezdetek</a:t>
            </a:r>
          </a:p>
        </p:txBody>
      </p:sp>
      <p:graphicFrame>
        <p:nvGraphicFramePr>
          <p:cNvPr id="18" name="Tartalom helye 2">
            <a:extLst>
              <a:ext uri="{FF2B5EF4-FFF2-40B4-BE49-F238E27FC236}">
                <a16:creationId xmlns:a16="http://schemas.microsoft.com/office/drawing/2014/main" id="{DA1615D9-C1F6-398F-14A3-F26DE852A4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5038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207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F8E7E5-E168-A87A-A377-91B4471F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884037"/>
            <a:ext cx="5444382" cy="541078"/>
          </a:xfrm>
        </p:spPr>
        <p:txBody>
          <a:bodyPr anchor="t">
            <a:normAutofit fontScale="90000"/>
          </a:bodyPr>
          <a:lstStyle/>
          <a:p>
            <a:r>
              <a:rPr lang="hu-H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Varrodai tevékenység kialakítása</a:t>
            </a:r>
          </a:p>
        </p:txBody>
      </p:sp>
      <p:pic>
        <p:nvPicPr>
          <p:cNvPr id="4" name="Kép 3" descr="A képen farmernadrág, farmer, Zseb, kültéri látható&#10;&#10;Lehet, hogy az AI által létrehozott tartalom helytelen.">
            <a:extLst>
              <a:ext uri="{FF2B5EF4-FFF2-40B4-BE49-F238E27FC236}">
                <a16:creationId xmlns:a16="http://schemas.microsoft.com/office/drawing/2014/main" id="{93C10146-DB68-876D-049D-A6353655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67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rtalom helye 2">
            <a:extLst>
              <a:ext uri="{FF2B5EF4-FFF2-40B4-BE49-F238E27FC236}">
                <a16:creationId xmlns:a16="http://schemas.microsoft.com/office/drawing/2014/main" id="{9AAD19D2-5536-EAB6-2DA0-F63BD208E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638275"/>
              </p:ext>
            </p:extLst>
          </p:nvPr>
        </p:nvGraphicFramePr>
        <p:xfrm>
          <a:off x="5868557" y="1159699"/>
          <a:ext cx="5554816" cy="5446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611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8B65E7-906D-0B08-BBF2-6C505F137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2024-ben létrehoztunk egy újrafeldolgozáson alapuló körforgást, a </a:t>
            </a:r>
            <a:r>
              <a:rPr lang="hu-HU" dirty="0">
                <a:solidFill>
                  <a:schemeClr val="tx2">
                    <a:lumMod val="49000"/>
                    <a:lumOff val="5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ReFarmerBank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programot, amit abban az évben teszteltünk 5 iskolában.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Mivel jó fogadtatást kaptunk az iskolákban, a következő tavaszán beindítottuk a programot.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Katolikus Pedagógiai Intézet elismerte, és ajánlja a </a:t>
            </a:r>
            <a:r>
              <a:rPr lang="hu-HU" dirty="0">
                <a:solidFill>
                  <a:schemeClr val="tx2">
                    <a:lumMod val="49000"/>
                    <a:lumOff val="5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ReFarmerBank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programot az iskoláknak.</a:t>
            </a:r>
          </a:p>
        </p:txBody>
      </p:sp>
      <p:pic>
        <p:nvPicPr>
          <p:cNvPr id="5" name="Kép 4" descr="A képen szöveg, Betűtípus, Grafika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A0822EC4-D09E-DECA-D411-F96CCE019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513" y="530964"/>
            <a:ext cx="5131088" cy="11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8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ruházat, személy, nő, Emberi arc látható&#10;&#10;Lehet, hogy az AI által létrehozott tartalom helytelen.">
            <a:extLst>
              <a:ext uri="{FF2B5EF4-FFF2-40B4-BE49-F238E27FC236}">
                <a16:creationId xmlns:a16="http://schemas.microsoft.com/office/drawing/2014/main" id="{D82BE6F8-952E-5105-A18F-3AA70C365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9" r="22945" b="1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33" name="Freeform: Shape 27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657AC1-73B0-C92D-93AB-EFD509992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Olyan iskolai projektet alkottunk meg, ahol az iskolás korosztály ismereteit bővítjük edukációval a fenntarthatóságról, környezetvédelemről.</a:t>
            </a:r>
          </a:p>
        </p:txBody>
      </p:sp>
    </p:spTree>
    <p:extLst>
      <p:ext uri="{BB962C8B-B14F-4D97-AF65-F5344CB8AC3E}">
        <p14:creationId xmlns:p14="http://schemas.microsoft.com/office/powerpoint/2010/main" val="416119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F47C78-1195-38DF-59E4-684B55E73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ReFarmer workshopokat tartunk a gyerekeknek. Ezzel létrehozva egy személyes közreműködést és élményt, fejlesztve a finommotoros képességeket és az újrahasznosítás szemléletformáló erejét.</a:t>
            </a:r>
          </a:p>
        </p:txBody>
      </p:sp>
      <p:pic>
        <p:nvPicPr>
          <p:cNvPr id="4" name="Kép 3" descr="A képen ruházat, személy, fedett pályás, asztal látható&#10;&#10;Lehet, hogy az AI által létrehozott tartalom helytelen.">
            <a:extLst>
              <a:ext uri="{FF2B5EF4-FFF2-40B4-BE49-F238E27FC236}">
                <a16:creationId xmlns:a16="http://schemas.microsoft.com/office/drawing/2014/main" id="{C6274ADE-D924-8D1F-15CC-FD54852A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4" r="21826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458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Poggyász és táskák, poggyász, táska, kiegészítő látható&#10;&#10;Lehet, hogy az AI által létrehozott tartalom helytelen.">
            <a:extLst>
              <a:ext uri="{FF2B5EF4-FFF2-40B4-BE49-F238E27FC236}">
                <a16:creationId xmlns:a16="http://schemas.microsoft.com/office/drawing/2014/main" id="{E4A295FA-9699-9570-F690-888F75D3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901" b="-1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281A86-66E8-5652-FC07-EC4A85FF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Kidobásra szánt farmerek gyűjtésével bekapcsoljuk őket ebbe a fenntartható körforgásba, amelyen keresztül átélhetik az „Én is tettem valamit„ élményt.</a:t>
            </a:r>
          </a:p>
        </p:txBody>
      </p:sp>
    </p:spTree>
    <p:extLst>
      <p:ext uri="{BB962C8B-B14F-4D97-AF65-F5344CB8AC3E}">
        <p14:creationId xmlns:p14="http://schemas.microsoft.com/office/powerpoint/2010/main" val="421521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AEF232-73C2-A098-E379-9FB922A2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begyűjtött farmerekből készült termékeinket haszon mentes áron értékesítjük az iskolákban.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 descr="A képen Poggyász és táskák, kiegészítő, táska, kézitáska látható&#10;&#10;Lehet, hogy az AI által létrehozott tartalom helytelen.">
            <a:extLst>
              <a:ext uri="{FF2B5EF4-FFF2-40B4-BE49-F238E27FC236}">
                <a16:creationId xmlns:a16="http://schemas.microsoft.com/office/drawing/2014/main" id="{5355F4A1-5236-5D82-17A7-FE7E0F06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295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 descr="A képen ruházat, lábbelik, személy, fiú látható&#10;&#10;Lehet, hogy az AI által létrehozott tartalom helytelen.">
            <a:extLst>
              <a:ext uri="{FF2B5EF4-FFF2-40B4-BE49-F238E27FC236}">
                <a16:creationId xmlns:a16="http://schemas.microsoft.com/office/drawing/2014/main" id="{F28805DF-07C6-6F69-6D5F-38F28F72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45" b="-4"/>
          <a:stretch>
            <a:fillRect/>
          </a:stretch>
        </p:blipFill>
        <p:spPr>
          <a:xfrm>
            <a:off x="6405172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849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ép 5" descr="A képen szöveg, poszter, Grafikus tervezés, Szórólap látható&#10;&#10;Lehet, hogy az AI által létrehozott tartalom helytelen.">
            <a:extLst>
              <a:ext uri="{FF2B5EF4-FFF2-40B4-BE49-F238E27FC236}">
                <a16:creationId xmlns:a16="http://schemas.microsoft.com/office/drawing/2014/main" id="{D20C26D6-F8B3-10A8-8FCF-AE519B856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42" y="279380"/>
            <a:ext cx="4505417" cy="637245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F9121A-82B9-085C-25B3-EA41D4A33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Ezzel igyekszünk fenntartani a varrodát és a gyerekeket a tudatos vásárlásra, tágabb értelemben társadalmi felelősségvállalásra ösztönözzük.</a:t>
            </a:r>
          </a:p>
        </p:txBody>
      </p:sp>
    </p:spTree>
    <p:extLst>
      <p:ext uri="{BB962C8B-B14F-4D97-AF65-F5344CB8AC3E}">
        <p14:creationId xmlns:p14="http://schemas.microsoft.com/office/powerpoint/2010/main" val="243660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1210</Words>
  <Application>Microsoft Office PowerPoint</Application>
  <PresentationFormat>Szélesvásznú</PresentationFormat>
  <Paragraphs>122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Times New Roman</vt:lpstr>
      <vt:lpstr>Office-téma</vt:lpstr>
      <vt:lpstr>PowerPoint-bemutató</vt:lpstr>
      <vt:lpstr>Kezdetek</vt:lpstr>
      <vt:lpstr>Varrodai tevékenység kialakítása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Programban résztvevők</vt:lpstr>
      <vt:lpstr>Termékfejlesztés I.</vt:lpstr>
      <vt:lpstr>Termékfejlesztés II.</vt:lpstr>
      <vt:lpstr>Értékesítési tapasztalatok</vt:lpstr>
      <vt:lpstr>Pénzügyi fenntarthatóság</vt:lpstr>
      <vt:lpstr>Társadalmi hatás</vt:lpstr>
      <vt:lpstr>A következő intézményekben és iskolákban jártunk a                                    programmal:</vt:lpstr>
      <vt:lpstr>PowerPoint-bemutató</vt:lpstr>
      <vt:lpstr>PowerPoint-bemutató</vt:lpstr>
      <vt:lpstr>Köszönöm a figyelmet!   2026. május 28.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Fecske-Papp Judit</dc:creator>
  <cp:lastModifiedBy>Fecske-Papp Judit</cp:lastModifiedBy>
  <cp:revision>994</cp:revision>
  <dcterms:created xsi:type="dcterms:W3CDTF">2012-08-15T22:11:07Z</dcterms:created>
  <dcterms:modified xsi:type="dcterms:W3CDTF">2026-05-27T09:41:04Z</dcterms:modified>
</cp:coreProperties>
</file>