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415" r:id="rId6"/>
    <p:sldId id="264" r:id="rId7"/>
    <p:sldId id="386" r:id="rId8"/>
    <p:sldId id="284" r:id="rId9"/>
    <p:sldId id="387" r:id="rId10"/>
    <p:sldId id="416" r:id="rId11"/>
    <p:sldId id="414" r:id="rId12"/>
    <p:sldId id="417" r:id="rId13"/>
    <p:sldId id="358" r:id="rId14"/>
    <p:sldId id="361" r:id="rId15"/>
    <p:sldId id="368" r:id="rId16"/>
    <p:sldId id="263" r:id="rId17"/>
  </p:sldIdLst>
  <p:sldSz cx="46451838" cy="26133425"/>
  <p:notesSz cx="6858000" cy="9144000"/>
  <p:defaultTextStyle>
    <a:defPPr>
      <a:defRPr lang="en-US"/>
    </a:defPPr>
    <a:lvl1pPr marL="0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2271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4542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6813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9085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61356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93627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258992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581705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31">
          <p15:clr>
            <a:srgbClr val="A4A3A4"/>
          </p15:clr>
        </p15:guide>
        <p15:guide id="2" pos="146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0F04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6EE8A3-71C7-433E-8ED8-254B6E134D2D}" v="19" dt="2026-05-28T07:32:35.545"/>
    <p1510:client id="{AEC61868-E953-4984-B6FA-095964117646}" v="104" dt="2026-05-27T21:21:19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0" d="100"/>
          <a:sy n="20" d="100"/>
        </p:scale>
        <p:origin x="902" y="91"/>
      </p:cViewPr>
      <p:guideLst>
        <p:guide orient="horz" pos="8231"/>
        <p:guide pos="146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cske-Papp Judit" userId="dee57752-5811-4f89-b3d8-91645f6c3d18" providerId="ADAL" clId="{4ACC14E1-11F4-40ED-AAB3-5AE1EC1C267A}"/>
    <pc:docChg chg="custSel modSld">
      <pc:chgData name="Fecske-Papp Judit" userId="dee57752-5811-4f89-b3d8-91645f6c3d18" providerId="ADAL" clId="{4ACC14E1-11F4-40ED-AAB3-5AE1EC1C267A}" dt="2026-05-28T07:32:53.215" v="288" actId="20577"/>
      <pc:docMkLst>
        <pc:docMk/>
      </pc:docMkLst>
      <pc:sldChg chg="addSp modSp mod">
        <pc:chgData name="Fecske-Papp Judit" userId="dee57752-5811-4f89-b3d8-91645f6c3d18" providerId="ADAL" clId="{4ACC14E1-11F4-40ED-AAB3-5AE1EC1C267A}" dt="2026-05-28T06:58:10.359" v="63" actId="14100"/>
        <pc:sldMkLst>
          <pc:docMk/>
          <pc:sldMk cId="3075798940" sldId="256"/>
        </pc:sldMkLst>
        <pc:spChg chg="add mod">
          <ac:chgData name="Fecske-Papp Judit" userId="dee57752-5811-4f89-b3d8-91645f6c3d18" providerId="ADAL" clId="{4ACC14E1-11F4-40ED-AAB3-5AE1EC1C267A}" dt="2026-05-28T06:47:06.731" v="35" actId="2711"/>
          <ac:spMkLst>
            <pc:docMk/>
            <pc:sldMk cId="3075798940" sldId="256"/>
            <ac:spMk id="5" creationId="{0EA73609-D915-B249-857F-57ED92435C3F}"/>
          </ac:spMkLst>
        </pc:spChg>
        <pc:spChg chg="mod">
          <ac:chgData name="Fecske-Papp Judit" userId="dee57752-5811-4f89-b3d8-91645f6c3d18" providerId="ADAL" clId="{4ACC14E1-11F4-40ED-AAB3-5AE1EC1C267A}" dt="2026-05-28T06:58:10.359" v="63" actId="14100"/>
          <ac:spMkLst>
            <pc:docMk/>
            <pc:sldMk cId="3075798940" sldId="256"/>
            <ac:spMk id="7" creationId="{00000000-0000-0000-0000-000000000000}"/>
          </ac:spMkLst>
        </pc:spChg>
      </pc:sldChg>
      <pc:sldChg chg="modSp mod">
        <pc:chgData name="Fecske-Papp Judit" userId="dee57752-5811-4f89-b3d8-91645f6c3d18" providerId="ADAL" clId="{4ACC14E1-11F4-40ED-AAB3-5AE1EC1C267A}" dt="2026-05-28T06:57:36.299" v="62" actId="20577"/>
        <pc:sldMkLst>
          <pc:docMk/>
          <pc:sldMk cId="1916547147" sldId="263"/>
        </pc:sldMkLst>
        <pc:spChg chg="mod">
          <ac:chgData name="Fecske-Papp Judit" userId="dee57752-5811-4f89-b3d8-91645f6c3d18" providerId="ADAL" clId="{4ACC14E1-11F4-40ED-AAB3-5AE1EC1C267A}" dt="2026-05-28T06:57:36.299" v="62" actId="20577"/>
          <ac:spMkLst>
            <pc:docMk/>
            <pc:sldMk cId="1916547147" sldId="263"/>
            <ac:spMk id="8" creationId="{00000000-0000-0000-0000-000000000000}"/>
          </ac:spMkLst>
        </pc:spChg>
      </pc:sldChg>
      <pc:sldChg chg="modSp mod">
        <pc:chgData name="Fecske-Papp Judit" userId="dee57752-5811-4f89-b3d8-91645f6c3d18" providerId="ADAL" clId="{4ACC14E1-11F4-40ED-AAB3-5AE1EC1C267A}" dt="2026-05-28T07:31:29.960" v="106" actId="5793"/>
        <pc:sldMkLst>
          <pc:docMk/>
          <pc:sldMk cId="707414976" sldId="358"/>
        </pc:sldMkLst>
        <pc:spChg chg="mod">
          <ac:chgData name="Fecske-Papp Judit" userId="dee57752-5811-4f89-b3d8-91645f6c3d18" providerId="ADAL" clId="{4ACC14E1-11F4-40ED-AAB3-5AE1EC1C267A}" dt="2026-05-28T06:51:04.807" v="39" actId="2711"/>
          <ac:spMkLst>
            <pc:docMk/>
            <pc:sldMk cId="707414976" sldId="358"/>
            <ac:spMk id="2" creationId="{DEF723B0-88E3-D8B2-DBFA-BB62DA4710B1}"/>
          </ac:spMkLst>
        </pc:spChg>
        <pc:spChg chg="mod">
          <ac:chgData name="Fecske-Papp Judit" userId="dee57752-5811-4f89-b3d8-91645f6c3d18" providerId="ADAL" clId="{4ACC14E1-11F4-40ED-AAB3-5AE1EC1C267A}" dt="2026-05-28T07:31:29.960" v="106" actId="5793"/>
          <ac:spMkLst>
            <pc:docMk/>
            <pc:sldMk cId="707414976" sldId="358"/>
            <ac:spMk id="5" creationId="{CF447830-8AD0-94DB-3F6C-D469ECF72F3E}"/>
          </ac:spMkLst>
        </pc:spChg>
      </pc:sldChg>
      <pc:sldChg chg="modSp mod">
        <pc:chgData name="Fecske-Papp Judit" userId="dee57752-5811-4f89-b3d8-91645f6c3d18" providerId="ADAL" clId="{4ACC14E1-11F4-40ED-AAB3-5AE1EC1C267A}" dt="2026-05-28T07:32:53.215" v="288" actId="20577"/>
        <pc:sldMkLst>
          <pc:docMk/>
          <pc:sldMk cId="3716330266" sldId="361"/>
        </pc:sldMkLst>
        <pc:spChg chg="mod">
          <ac:chgData name="Fecske-Papp Judit" userId="dee57752-5811-4f89-b3d8-91645f6c3d18" providerId="ADAL" clId="{4ACC14E1-11F4-40ED-AAB3-5AE1EC1C267A}" dt="2026-05-28T06:52:29.125" v="40" actId="2711"/>
          <ac:spMkLst>
            <pc:docMk/>
            <pc:sldMk cId="3716330266" sldId="361"/>
            <ac:spMk id="12" creationId="{9D1EB2AD-346D-9B03-F103-88DFCEADF2BF}"/>
          </ac:spMkLst>
        </pc:spChg>
        <pc:graphicFrameChg chg="mod modGraphic">
          <ac:chgData name="Fecske-Papp Judit" userId="dee57752-5811-4f89-b3d8-91645f6c3d18" providerId="ADAL" clId="{4ACC14E1-11F4-40ED-AAB3-5AE1EC1C267A}" dt="2026-05-28T07:32:53.215" v="288" actId="20577"/>
          <ac:graphicFrameMkLst>
            <pc:docMk/>
            <pc:sldMk cId="3716330266" sldId="361"/>
            <ac:graphicFrameMk id="3" creationId="{4BEE6607-DF84-83C0-12C9-9DF566444A25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8T06:56:01.134" v="55" actId="2711"/>
        <pc:sldMkLst>
          <pc:docMk/>
          <pc:sldMk cId="2585516505" sldId="368"/>
        </pc:sldMkLst>
        <pc:spChg chg="mod">
          <ac:chgData name="Fecske-Papp Judit" userId="dee57752-5811-4f89-b3d8-91645f6c3d18" providerId="ADAL" clId="{4ACC14E1-11F4-40ED-AAB3-5AE1EC1C267A}" dt="2026-05-28T06:54:37.491" v="49" actId="2711"/>
          <ac:spMkLst>
            <pc:docMk/>
            <pc:sldMk cId="2585516505" sldId="368"/>
            <ac:spMk id="7" creationId="{E3C6612D-589A-261A-4829-FF21ACEC7412}"/>
          </ac:spMkLst>
        </pc:spChg>
        <pc:graphicFrameChg chg="mod">
          <ac:chgData name="Fecske-Papp Judit" userId="dee57752-5811-4f89-b3d8-91645f6c3d18" providerId="ADAL" clId="{4ACC14E1-11F4-40ED-AAB3-5AE1EC1C267A}" dt="2026-05-28T06:56:01.134" v="55" actId="2711"/>
          <ac:graphicFrameMkLst>
            <pc:docMk/>
            <pc:sldMk cId="2585516505" sldId="368"/>
            <ac:graphicFrameMk id="11" creationId="{E33CEBFA-C23A-63E8-0398-0BD8DD3F525B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8T07:30:57.019" v="102" actId="6549"/>
        <pc:sldMkLst>
          <pc:docMk/>
          <pc:sldMk cId="3430944720" sldId="415"/>
        </pc:sldMkLst>
        <pc:spChg chg="mod">
          <ac:chgData name="Fecske-Papp Judit" userId="dee57752-5811-4f89-b3d8-91645f6c3d18" providerId="ADAL" clId="{4ACC14E1-11F4-40ED-AAB3-5AE1EC1C267A}" dt="2026-05-28T07:30:57.019" v="102" actId="6549"/>
          <ac:spMkLst>
            <pc:docMk/>
            <pc:sldMk cId="3430944720" sldId="415"/>
            <ac:spMk id="3" creationId="{CD61CB82-B50C-E041-12EC-6A74F39B39EB}"/>
          </ac:spMkLst>
        </pc:spChg>
      </pc:sldChg>
      <pc:sldChg chg="modSp mod">
        <pc:chgData name="Fecske-Papp Judit" userId="dee57752-5811-4f89-b3d8-91645f6c3d18" providerId="ADAL" clId="{4ACC14E1-11F4-40ED-AAB3-5AE1EC1C267A}" dt="2026-05-28T06:50:11.565" v="36" actId="20577"/>
        <pc:sldMkLst>
          <pc:docMk/>
          <pc:sldMk cId="642510077" sldId="416"/>
        </pc:sldMkLst>
        <pc:graphicFrameChg chg="modGraphic">
          <ac:chgData name="Fecske-Papp Judit" userId="dee57752-5811-4f89-b3d8-91645f6c3d18" providerId="ADAL" clId="{4ACC14E1-11F4-40ED-AAB3-5AE1EC1C267A}" dt="2026-05-28T06:50:11.565" v="36" actId="20577"/>
          <ac:graphicFrameMkLst>
            <pc:docMk/>
            <pc:sldMk cId="642510077" sldId="416"/>
            <ac:graphicFrameMk id="4" creationId="{0DCE3FFF-0BD0-C206-06E3-C8DA61CD0338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8T06:50:51.500" v="38" actId="2711"/>
        <pc:sldMkLst>
          <pc:docMk/>
          <pc:sldMk cId="93971776" sldId="417"/>
        </pc:sldMkLst>
        <pc:spChg chg="mod">
          <ac:chgData name="Fecske-Papp Judit" userId="dee57752-5811-4f89-b3d8-91645f6c3d18" providerId="ADAL" clId="{4ACC14E1-11F4-40ED-AAB3-5AE1EC1C267A}" dt="2026-05-28T06:50:51.500" v="38" actId="2711"/>
          <ac:spMkLst>
            <pc:docMk/>
            <pc:sldMk cId="93971776" sldId="417"/>
            <ac:spMk id="3" creationId="{FE31A5F1-8D0D-A374-1C3F-02F92067DFC7}"/>
          </ac:spMkLst>
        </pc:spChg>
        <pc:spChg chg="mod">
          <ac:chgData name="Fecske-Papp Judit" userId="dee57752-5811-4f89-b3d8-91645f6c3d18" providerId="ADAL" clId="{4ACC14E1-11F4-40ED-AAB3-5AE1EC1C267A}" dt="2026-05-28T06:50:41.669" v="37" actId="2711"/>
          <ac:spMkLst>
            <pc:docMk/>
            <pc:sldMk cId="93971776" sldId="417"/>
            <ac:spMk id="5" creationId="{2687DF11-E827-6375-5053-CBE6A8A3D941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6A959-0D19-4047-9AE9-97384CF66A8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E60B3D8-3E1D-440D-A357-4224344599BC}">
      <dgm:prSet phldrT="[Szöveg]"/>
      <dgm:spPr/>
      <dgm:t>
        <a:bodyPr/>
        <a:lstStyle/>
        <a:p>
          <a:r>
            <a:rPr lang="hu-HU" dirty="0"/>
            <a:t>Öngondoskodás, rendszeres munkavégzés</a:t>
          </a:r>
        </a:p>
        <a:p>
          <a:r>
            <a:rPr lang="hu-HU" dirty="0"/>
            <a:t> (Jelenlét)</a:t>
          </a:r>
        </a:p>
      </dgm:t>
    </dgm:pt>
    <dgm:pt modelId="{D8E69A6B-DD33-41EE-AD63-4A6CBF75FAEE}" type="parTrans" cxnId="{0B934D20-B79D-44FE-A4AA-369F2ADF9C89}">
      <dgm:prSet/>
      <dgm:spPr/>
      <dgm:t>
        <a:bodyPr/>
        <a:lstStyle/>
        <a:p>
          <a:endParaRPr lang="hu-HU"/>
        </a:p>
      </dgm:t>
    </dgm:pt>
    <dgm:pt modelId="{B39831C1-36C7-4D97-A7B5-06EB44E4D3BA}" type="sibTrans" cxnId="{0B934D20-B79D-44FE-A4AA-369F2ADF9C89}">
      <dgm:prSet/>
      <dgm:spPr/>
      <dgm:t>
        <a:bodyPr/>
        <a:lstStyle/>
        <a:p>
          <a:endParaRPr lang="hu-HU"/>
        </a:p>
      </dgm:t>
    </dgm:pt>
    <dgm:pt modelId="{49109B77-66E0-4A0C-A1D1-43FEE913A693}">
      <dgm:prSet/>
      <dgm:spPr/>
      <dgm:t>
        <a:bodyPr/>
        <a:lstStyle/>
        <a:p>
          <a:r>
            <a:rPr lang="hu-HU" dirty="0"/>
            <a:t>Kezdeti motiváció és tapasztalatszerzés, pályaorientációs tréning (3 napos képzési program)</a:t>
          </a:r>
        </a:p>
      </dgm:t>
    </dgm:pt>
    <dgm:pt modelId="{7749ABB1-505D-41B3-83C5-9852450A4D51}" type="parTrans" cxnId="{CFC5CD45-5E03-4859-BFAD-E2C32912726B}">
      <dgm:prSet/>
      <dgm:spPr/>
      <dgm:t>
        <a:bodyPr/>
        <a:lstStyle/>
        <a:p>
          <a:endParaRPr lang="hu-HU"/>
        </a:p>
      </dgm:t>
    </dgm:pt>
    <dgm:pt modelId="{F6D4B8EB-89BF-4454-A617-FF7C755C5433}" type="sibTrans" cxnId="{CFC5CD45-5E03-4859-BFAD-E2C32912726B}">
      <dgm:prSet/>
      <dgm:spPr/>
      <dgm:t>
        <a:bodyPr/>
        <a:lstStyle/>
        <a:p>
          <a:endParaRPr lang="hu-HU"/>
        </a:p>
      </dgm:t>
    </dgm:pt>
    <dgm:pt modelId="{8BC70439-2977-41B5-BB7A-AF3EAB751F7D}">
      <dgm:prSet/>
      <dgm:spPr/>
      <dgm:t>
        <a:bodyPr/>
        <a:lstStyle/>
        <a:p>
          <a:r>
            <a:rPr lang="hu-HU" dirty="0"/>
            <a:t>Munkahelyi képzés (iskolarendszerű képzés) - Műhelyiskola (részszakma) és duális gyakorlati képzőhely</a:t>
          </a:r>
        </a:p>
        <a:p>
          <a:r>
            <a:rPr lang="hu-HU" dirty="0"/>
            <a:t>Foglalkoztató helyek</a:t>
          </a:r>
        </a:p>
      </dgm:t>
    </dgm:pt>
    <dgm:pt modelId="{125BB575-FF1F-479A-8AEC-E509FA93C8D7}" type="parTrans" cxnId="{A3753B2B-6A38-43DA-9D9D-37939C999C7D}">
      <dgm:prSet/>
      <dgm:spPr/>
      <dgm:t>
        <a:bodyPr/>
        <a:lstStyle/>
        <a:p>
          <a:endParaRPr lang="hu-HU"/>
        </a:p>
      </dgm:t>
    </dgm:pt>
    <dgm:pt modelId="{FC4746D9-76CE-4DDD-9268-A5DEE39BD6BB}" type="sibTrans" cxnId="{A3753B2B-6A38-43DA-9D9D-37939C999C7D}">
      <dgm:prSet/>
      <dgm:spPr/>
      <dgm:t>
        <a:bodyPr/>
        <a:lstStyle/>
        <a:p>
          <a:endParaRPr lang="hu-HU"/>
        </a:p>
      </dgm:t>
    </dgm:pt>
    <dgm:pt modelId="{00B9B621-70B8-4783-8BA5-DD13E9B94659}">
      <dgm:prSet phldrT="[Szöveg]"/>
      <dgm:spPr/>
      <dgm:t>
        <a:bodyPr/>
        <a:lstStyle/>
        <a:p>
          <a:r>
            <a:rPr lang="hu-HU" dirty="0"/>
            <a:t> Kertészet – Családi kert</a:t>
          </a:r>
        </a:p>
      </dgm:t>
    </dgm:pt>
    <dgm:pt modelId="{93E6E6CB-F211-4B68-95D2-939C05239EFF}" type="parTrans" cxnId="{438926F2-36F2-4090-BD31-09ECC7F5DE4C}">
      <dgm:prSet/>
      <dgm:spPr/>
      <dgm:t>
        <a:bodyPr/>
        <a:lstStyle/>
        <a:p>
          <a:endParaRPr lang="hu-HU"/>
        </a:p>
      </dgm:t>
    </dgm:pt>
    <dgm:pt modelId="{40ED5CB0-9BA5-408D-A706-3C5E71BC51D7}" type="sibTrans" cxnId="{438926F2-36F2-4090-BD31-09ECC7F5DE4C}">
      <dgm:prSet/>
      <dgm:spPr/>
      <dgm:t>
        <a:bodyPr/>
        <a:lstStyle/>
        <a:p>
          <a:endParaRPr lang="hu-HU"/>
        </a:p>
      </dgm:t>
    </dgm:pt>
    <dgm:pt modelId="{74292036-347E-49AA-B65D-C2FAC517CD68}">
      <dgm:prSet phldrT="[Szöveg]"/>
      <dgm:spPr/>
      <dgm:t>
        <a:bodyPr/>
        <a:lstStyle/>
        <a:p>
          <a:r>
            <a:rPr lang="hu-HU" dirty="0"/>
            <a:t> Klubműhely (barkács-építő, főző, varró, szépség-ápolás)</a:t>
          </a:r>
        </a:p>
      </dgm:t>
    </dgm:pt>
    <dgm:pt modelId="{5EDB74B3-1652-4F36-ABD3-58B032CDFC8B}" type="parTrans" cxnId="{92660DEE-9515-411E-8079-D9A0F5EFD30A}">
      <dgm:prSet/>
      <dgm:spPr/>
      <dgm:t>
        <a:bodyPr/>
        <a:lstStyle/>
        <a:p>
          <a:endParaRPr lang="hu-HU"/>
        </a:p>
      </dgm:t>
    </dgm:pt>
    <dgm:pt modelId="{DED6B9A6-C398-4160-9EAD-C027A7487E0B}" type="sibTrans" cxnId="{92660DEE-9515-411E-8079-D9A0F5EFD30A}">
      <dgm:prSet/>
      <dgm:spPr/>
      <dgm:t>
        <a:bodyPr/>
        <a:lstStyle/>
        <a:p>
          <a:endParaRPr lang="hu-HU"/>
        </a:p>
      </dgm:t>
    </dgm:pt>
    <dgm:pt modelId="{5EFF2221-3E47-4504-BE01-57AC084EEBDE}">
      <dgm:prSet/>
      <dgm:spPr/>
      <dgm:t>
        <a:bodyPr/>
        <a:lstStyle/>
        <a:p>
          <a:r>
            <a:rPr lang="hu-HU" dirty="0"/>
            <a:t> Kertészet - Mintakertek</a:t>
          </a:r>
        </a:p>
      </dgm:t>
    </dgm:pt>
    <dgm:pt modelId="{3894C379-3B3E-46EC-A8A8-5AF2C9A0F858}" type="parTrans" cxnId="{FD9DEF92-1E73-4C11-9F9E-A245327860C8}">
      <dgm:prSet/>
      <dgm:spPr/>
      <dgm:t>
        <a:bodyPr/>
        <a:lstStyle/>
        <a:p>
          <a:endParaRPr lang="hu-HU"/>
        </a:p>
      </dgm:t>
    </dgm:pt>
    <dgm:pt modelId="{D0F5F3F4-B1D8-4C8C-854C-DA8143C4EA9A}" type="sibTrans" cxnId="{FD9DEF92-1E73-4C11-9F9E-A245327860C8}">
      <dgm:prSet/>
      <dgm:spPr/>
      <dgm:t>
        <a:bodyPr/>
        <a:lstStyle/>
        <a:p>
          <a:endParaRPr lang="hu-HU"/>
        </a:p>
      </dgm:t>
    </dgm:pt>
    <dgm:pt modelId="{65D5030E-1D01-4881-81EA-B2FCB2CCB6C0}">
      <dgm:prSet/>
      <dgm:spPr/>
      <dgm:t>
        <a:bodyPr/>
        <a:lstStyle/>
        <a:p>
          <a:r>
            <a:rPr lang="hu-HU" dirty="0"/>
            <a:t> Üzem és Klubműhely - Műhelytanoda </a:t>
          </a:r>
        </a:p>
      </dgm:t>
    </dgm:pt>
    <dgm:pt modelId="{803C3F22-C829-47EC-B713-D7F66A071FFB}" type="parTrans" cxnId="{123D2444-8E76-4ADE-94B1-09E4E3C5D334}">
      <dgm:prSet/>
      <dgm:spPr/>
      <dgm:t>
        <a:bodyPr/>
        <a:lstStyle/>
        <a:p>
          <a:endParaRPr lang="hu-HU"/>
        </a:p>
      </dgm:t>
    </dgm:pt>
    <dgm:pt modelId="{A5BEC9AD-839C-4552-85F2-9CF8490C6ADF}" type="sibTrans" cxnId="{123D2444-8E76-4ADE-94B1-09E4E3C5D334}">
      <dgm:prSet/>
      <dgm:spPr/>
      <dgm:t>
        <a:bodyPr/>
        <a:lstStyle/>
        <a:p>
          <a:endParaRPr lang="hu-HU"/>
        </a:p>
      </dgm:t>
    </dgm:pt>
    <dgm:pt modelId="{BD03EB26-7744-4AB6-890F-8098AE1C78C3}">
      <dgm:prSet phldrT="[Szöveg]"/>
      <dgm:spPr/>
      <dgm:t>
        <a:bodyPr/>
        <a:lstStyle/>
        <a:p>
          <a:r>
            <a:rPr lang="hu-HU" dirty="0"/>
            <a:t>Nagyobb léptékű kertészet</a:t>
          </a:r>
        </a:p>
      </dgm:t>
    </dgm:pt>
    <dgm:pt modelId="{378265DD-5330-43E5-9680-31503B9254A2}" type="parTrans" cxnId="{D51337E5-ACDB-4C25-BF7D-0D654027F3A8}">
      <dgm:prSet/>
      <dgm:spPr/>
      <dgm:t>
        <a:bodyPr/>
        <a:lstStyle/>
        <a:p>
          <a:endParaRPr lang="hu-HU"/>
        </a:p>
      </dgm:t>
    </dgm:pt>
    <dgm:pt modelId="{376EBE05-989D-4C8C-B9A0-08A3913C0591}" type="sibTrans" cxnId="{D51337E5-ACDB-4C25-BF7D-0D654027F3A8}">
      <dgm:prSet/>
      <dgm:spPr/>
      <dgm:t>
        <a:bodyPr/>
        <a:lstStyle/>
        <a:p>
          <a:endParaRPr lang="hu-HU"/>
        </a:p>
      </dgm:t>
    </dgm:pt>
    <dgm:pt modelId="{91EDA73C-2A0C-4B8E-8F65-EFA3F36A1DC0}">
      <dgm:prSet phldrT="[Szöveg]"/>
      <dgm:spPr/>
      <dgm:t>
        <a:bodyPr/>
        <a:lstStyle/>
        <a:p>
          <a:r>
            <a:rPr lang="hu-HU" dirty="0"/>
            <a:t>Termelő üzemek</a:t>
          </a:r>
        </a:p>
      </dgm:t>
    </dgm:pt>
    <dgm:pt modelId="{1E95A689-C6D5-463D-B08F-37BD4DAD7E63}" type="parTrans" cxnId="{5F467FA5-4A9C-4CDC-93CA-C6CE3FC91FE4}">
      <dgm:prSet/>
      <dgm:spPr/>
      <dgm:t>
        <a:bodyPr/>
        <a:lstStyle/>
        <a:p>
          <a:endParaRPr lang="hu-HU"/>
        </a:p>
      </dgm:t>
    </dgm:pt>
    <dgm:pt modelId="{1E0B0542-9DA0-44A8-99EF-090DD74580B1}" type="sibTrans" cxnId="{5F467FA5-4A9C-4CDC-93CA-C6CE3FC91FE4}">
      <dgm:prSet/>
      <dgm:spPr/>
      <dgm:t>
        <a:bodyPr/>
        <a:lstStyle/>
        <a:p>
          <a:endParaRPr lang="hu-HU"/>
        </a:p>
      </dgm:t>
    </dgm:pt>
    <dgm:pt modelId="{06099737-4879-4C47-BA48-703D6B415473}" type="pres">
      <dgm:prSet presAssocID="{11A6A959-0D19-4047-9AE9-97384CF66A8C}" presName="linearFlow" presStyleCnt="0">
        <dgm:presLayoutVars>
          <dgm:dir/>
          <dgm:resizeHandles val="exact"/>
        </dgm:presLayoutVars>
      </dgm:prSet>
      <dgm:spPr/>
    </dgm:pt>
    <dgm:pt modelId="{4B8C190F-9440-445C-9BF9-BFC96B26A0E3}" type="pres">
      <dgm:prSet presAssocID="{1E60B3D8-3E1D-440D-A357-4224344599BC}" presName="comp" presStyleCnt="0"/>
      <dgm:spPr/>
    </dgm:pt>
    <dgm:pt modelId="{3F147079-5D73-4A92-8927-153D3C250A31}" type="pres">
      <dgm:prSet presAssocID="{1E60B3D8-3E1D-440D-A357-4224344599BC}" presName="rect2" presStyleLbl="node1" presStyleIdx="0" presStyleCnt="3" custScaleX="109174">
        <dgm:presLayoutVars>
          <dgm:bulletEnabled val="1"/>
        </dgm:presLayoutVars>
      </dgm:prSet>
      <dgm:spPr/>
    </dgm:pt>
    <dgm:pt modelId="{A6A3D601-0AA9-4907-AD0F-478E0E74AF0F}" type="pres">
      <dgm:prSet presAssocID="{1E60B3D8-3E1D-440D-A357-4224344599BC}" presName="rect1" presStyleLbl="ln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Férfi gazdálkodó egyszínű kitöltéssel"/>
        </a:ext>
      </dgm:extLst>
    </dgm:pt>
    <dgm:pt modelId="{A1E18C20-1E98-476D-9787-B5661F0507D0}" type="pres">
      <dgm:prSet presAssocID="{B39831C1-36C7-4D97-A7B5-06EB44E4D3BA}" presName="sibTrans" presStyleCnt="0"/>
      <dgm:spPr/>
    </dgm:pt>
    <dgm:pt modelId="{04B0B6BD-41D5-45D4-9AB3-42F30BE6CB06}" type="pres">
      <dgm:prSet presAssocID="{49109B77-66E0-4A0C-A1D1-43FEE913A693}" presName="comp" presStyleCnt="0"/>
      <dgm:spPr/>
    </dgm:pt>
    <dgm:pt modelId="{7FA7493B-14AA-42B8-98CB-2532219B8363}" type="pres">
      <dgm:prSet presAssocID="{49109B77-66E0-4A0C-A1D1-43FEE913A693}" presName="rect2" presStyleLbl="node1" presStyleIdx="1" presStyleCnt="3" custScaleX="99461">
        <dgm:presLayoutVars>
          <dgm:bulletEnabled val="1"/>
        </dgm:presLayoutVars>
      </dgm:prSet>
      <dgm:spPr/>
    </dgm:pt>
    <dgm:pt modelId="{93852B8A-3AEC-4B34-B97C-1FDF096F77D4}" type="pres">
      <dgm:prSet presAssocID="{49109B77-66E0-4A0C-A1D1-43FEE913A693}" presName="rect1" presStyleLbl="ln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Férfi bíró egyszínű kitöltéssel"/>
        </a:ext>
      </dgm:extLst>
    </dgm:pt>
    <dgm:pt modelId="{ABEA7119-1483-43C5-9FFB-66CA30D06113}" type="pres">
      <dgm:prSet presAssocID="{F6D4B8EB-89BF-4454-A617-FF7C755C5433}" presName="sibTrans" presStyleCnt="0"/>
      <dgm:spPr/>
    </dgm:pt>
    <dgm:pt modelId="{82A582D0-B291-482D-B609-F9D4A8191F00}" type="pres">
      <dgm:prSet presAssocID="{8BC70439-2977-41B5-BB7A-AF3EAB751F7D}" presName="comp" presStyleCnt="0"/>
      <dgm:spPr/>
    </dgm:pt>
    <dgm:pt modelId="{267F8A2A-AFA3-4928-A811-593C6C9632B2}" type="pres">
      <dgm:prSet presAssocID="{8BC70439-2977-41B5-BB7A-AF3EAB751F7D}" presName="rect2" presStyleLbl="node1" presStyleIdx="2" presStyleCnt="3" custScaleX="109724">
        <dgm:presLayoutVars>
          <dgm:bulletEnabled val="1"/>
        </dgm:presLayoutVars>
      </dgm:prSet>
      <dgm:spPr/>
    </dgm:pt>
    <dgm:pt modelId="{BC7EFA84-4613-4417-B0A2-2D186E34D50C}" type="pres">
      <dgm:prSet presAssocID="{8BC70439-2977-41B5-BB7A-AF3EAB751F7D}" presName="rect1" presStyleLbl="ln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Környék egyszínű kitöltéssel"/>
        </a:ext>
      </dgm:extLst>
    </dgm:pt>
  </dgm:ptLst>
  <dgm:cxnLst>
    <dgm:cxn modelId="{0B934D20-B79D-44FE-A4AA-369F2ADF9C89}" srcId="{11A6A959-0D19-4047-9AE9-97384CF66A8C}" destId="{1E60B3D8-3E1D-440D-A357-4224344599BC}" srcOrd="0" destOrd="0" parTransId="{D8E69A6B-DD33-41EE-AD63-4A6CBF75FAEE}" sibTransId="{B39831C1-36C7-4D97-A7B5-06EB44E4D3BA}"/>
    <dgm:cxn modelId="{316CD721-5300-4EDC-9EC2-A4A614C92137}" type="presOf" srcId="{91EDA73C-2A0C-4B8E-8F65-EFA3F36A1DC0}" destId="{267F8A2A-AFA3-4928-A811-593C6C9632B2}" srcOrd="0" destOrd="2" presId="urn:microsoft.com/office/officeart/2008/layout/AlternatingPictureBlocks"/>
    <dgm:cxn modelId="{A3753B2B-6A38-43DA-9D9D-37939C999C7D}" srcId="{11A6A959-0D19-4047-9AE9-97384CF66A8C}" destId="{8BC70439-2977-41B5-BB7A-AF3EAB751F7D}" srcOrd="2" destOrd="0" parTransId="{125BB575-FF1F-479A-8AEC-E509FA93C8D7}" sibTransId="{FC4746D9-76CE-4DDD-9268-A5DEE39BD6BB}"/>
    <dgm:cxn modelId="{7A9DDA41-4F71-4D69-BD8A-E9FA4ED70C34}" type="presOf" srcId="{8BC70439-2977-41B5-BB7A-AF3EAB751F7D}" destId="{267F8A2A-AFA3-4928-A811-593C6C9632B2}" srcOrd="0" destOrd="0" presId="urn:microsoft.com/office/officeart/2008/layout/AlternatingPictureBlocks"/>
    <dgm:cxn modelId="{123D2444-8E76-4ADE-94B1-09E4E3C5D334}" srcId="{49109B77-66E0-4A0C-A1D1-43FEE913A693}" destId="{65D5030E-1D01-4881-81EA-B2FCB2CCB6C0}" srcOrd="1" destOrd="0" parTransId="{803C3F22-C829-47EC-B713-D7F66A071FFB}" sibTransId="{A5BEC9AD-839C-4552-85F2-9CF8490C6ADF}"/>
    <dgm:cxn modelId="{CFC5CD45-5E03-4859-BFAD-E2C32912726B}" srcId="{11A6A959-0D19-4047-9AE9-97384CF66A8C}" destId="{49109B77-66E0-4A0C-A1D1-43FEE913A693}" srcOrd="1" destOrd="0" parTransId="{7749ABB1-505D-41B3-83C5-9852450A4D51}" sibTransId="{F6D4B8EB-89BF-4454-A617-FF7C755C5433}"/>
    <dgm:cxn modelId="{D3B9346E-EA77-46F4-A796-0A218ED802E0}" type="presOf" srcId="{49109B77-66E0-4A0C-A1D1-43FEE913A693}" destId="{7FA7493B-14AA-42B8-98CB-2532219B8363}" srcOrd="0" destOrd="0" presId="urn:microsoft.com/office/officeart/2008/layout/AlternatingPictureBlocks"/>
    <dgm:cxn modelId="{9E1AE26F-B1C3-4B45-8150-E16A2393CA64}" type="presOf" srcId="{00B9B621-70B8-4783-8BA5-DD13E9B94659}" destId="{3F147079-5D73-4A92-8927-153D3C250A31}" srcOrd="0" destOrd="1" presId="urn:microsoft.com/office/officeart/2008/layout/AlternatingPictureBlocks"/>
    <dgm:cxn modelId="{9EE8858A-DCE3-4EF9-98DC-A5659B67D69F}" type="presOf" srcId="{BD03EB26-7744-4AB6-890F-8098AE1C78C3}" destId="{267F8A2A-AFA3-4928-A811-593C6C9632B2}" srcOrd="0" destOrd="1" presId="urn:microsoft.com/office/officeart/2008/layout/AlternatingPictureBlocks"/>
    <dgm:cxn modelId="{FD9DEF92-1E73-4C11-9F9E-A245327860C8}" srcId="{49109B77-66E0-4A0C-A1D1-43FEE913A693}" destId="{5EFF2221-3E47-4504-BE01-57AC084EEBDE}" srcOrd="0" destOrd="0" parTransId="{3894C379-3B3E-46EC-A8A8-5AF2C9A0F858}" sibTransId="{D0F5F3F4-B1D8-4C8C-854C-DA8143C4EA9A}"/>
    <dgm:cxn modelId="{BB4577A5-0663-4EB8-87E7-8D78A88D95C2}" type="presOf" srcId="{65D5030E-1D01-4881-81EA-B2FCB2CCB6C0}" destId="{7FA7493B-14AA-42B8-98CB-2532219B8363}" srcOrd="0" destOrd="2" presId="urn:microsoft.com/office/officeart/2008/layout/AlternatingPictureBlocks"/>
    <dgm:cxn modelId="{5F467FA5-4A9C-4CDC-93CA-C6CE3FC91FE4}" srcId="{8BC70439-2977-41B5-BB7A-AF3EAB751F7D}" destId="{91EDA73C-2A0C-4B8E-8F65-EFA3F36A1DC0}" srcOrd="1" destOrd="0" parTransId="{1E95A689-C6D5-463D-B08F-37BD4DAD7E63}" sibTransId="{1E0B0542-9DA0-44A8-99EF-090DD74580B1}"/>
    <dgm:cxn modelId="{35F775D5-C53D-45A6-9D20-C4052132FC65}" type="presOf" srcId="{5EFF2221-3E47-4504-BE01-57AC084EEBDE}" destId="{7FA7493B-14AA-42B8-98CB-2532219B8363}" srcOrd="0" destOrd="1" presId="urn:microsoft.com/office/officeart/2008/layout/AlternatingPictureBlocks"/>
    <dgm:cxn modelId="{482FE7D6-F813-4326-819A-9DBDD4977CB7}" type="presOf" srcId="{1E60B3D8-3E1D-440D-A357-4224344599BC}" destId="{3F147079-5D73-4A92-8927-153D3C250A31}" srcOrd="0" destOrd="0" presId="urn:microsoft.com/office/officeart/2008/layout/AlternatingPictureBlocks"/>
    <dgm:cxn modelId="{4248C4DB-E568-4396-9F01-BA8BB5D6C77A}" type="presOf" srcId="{74292036-347E-49AA-B65D-C2FAC517CD68}" destId="{3F147079-5D73-4A92-8927-153D3C250A31}" srcOrd="0" destOrd="2" presId="urn:microsoft.com/office/officeart/2008/layout/AlternatingPictureBlocks"/>
    <dgm:cxn modelId="{559C1CE0-601C-4C88-9D75-E077E9278B26}" type="presOf" srcId="{11A6A959-0D19-4047-9AE9-97384CF66A8C}" destId="{06099737-4879-4C47-BA48-703D6B415473}" srcOrd="0" destOrd="0" presId="urn:microsoft.com/office/officeart/2008/layout/AlternatingPictureBlocks"/>
    <dgm:cxn modelId="{D51337E5-ACDB-4C25-BF7D-0D654027F3A8}" srcId="{8BC70439-2977-41B5-BB7A-AF3EAB751F7D}" destId="{BD03EB26-7744-4AB6-890F-8098AE1C78C3}" srcOrd="0" destOrd="0" parTransId="{378265DD-5330-43E5-9680-31503B9254A2}" sibTransId="{376EBE05-989D-4C8C-B9A0-08A3913C0591}"/>
    <dgm:cxn modelId="{92660DEE-9515-411E-8079-D9A0F5EFD30A}" srcId="{1E60B3D8-3E1D-440D-A357-4224344599BC}" destId="{74292036-347E-49AA-B65D-C2FAC517CD68}" srcOrd="1" destOrd="0" parTransId="{5EDB74B3-1652-4F36-ABD3-58B032CDFC8B}" sibTransId="{DED6B9A6-C398-4160-9EAD-C027A7487E0B}"/>
    <dgm:cxn modelId="{438926F2-36F2-4090-BD31-09ECC7F5DE4C}" srcId="{1E60B3D8-3E1D-440D-A357-4224344599BC}" destId="{00B9B621-70B8-4783-8BA5-DD13E9B94659}" srcOrd="0" destOrd="0" parTransId="{93E6E6CB-F211-4B68-95D2-939C05239EFF}" sibTransId="{40ED5CB0-9BA5-408D-A706-3C5E71BC51D7}"/>
    <dgm:cxn modelId="{66215FC5-496B-4683-9DD4-C9E69E94918C}" type="presParOf" srcId="{06099737-4879-4C47-BA48-703D6B415473}" destId="{4B8C190F-9440-445C-9BF9-BFC96B26A0E3}" srcOrd="0" destOrd="0" presId="urn:microsoft.com/office/officeart/2008/layout/AlternatingPictureBlocks"/>
    <dgm:cxn modelId="{B0202B03-B598-4772-B90A-36572C59A1E1}" type="presParOf" srcId="{4B8C190F-9440-445C-9BF9-BFC96B26A0E3}" destId="{3F147079-5D73-4A92-8927-153D3C250A31}" srcOrd="0" destOrd="0" presId="urn:microsoft.com/office/officeart/2008/layout/AlternatingPictureBlocks"/>
    <dgm:cxn modelId="{29E7165C-C57B-42FB-9519-CB1FD4734901}" type="presParOf" srcId="{4B8C190F-9440-445C-9BF9-BFC96B26A0E3}" destId="{A6A3D601-0AA9-4907-AD0F-478E0E74AF0F}" srcOrd="1" destOrd="0" presId="urn:microsoft.com/office/officeart/2008/layout/AlternatingPictureBlocks"/>
    <dgm:cxn modelId="{1AB8C3CB-CC50-4185-9D33-63925E3BA068}" type="presParOf" srcId="{06099737-4879-4C47-BA48-703D6B415473}" destId="{A1E18C20-1E98-476D-9787-B5661F0507D0}" srcOrd="1" destOrd="0" presId="urn:microsoft.com/office/officeart/2008/layout/AlternatingPictureBlocks"/>
    <dgm:cxn modelId="{34F6ADD2-082E-4F92-B79A-F9E1E80547BB}" type="presParOf" srcId="{06099737-4879-4C47-BA48-703D6B415473}" destId="{04B0B6BD-41D5-45D4-9AB3-42F30BE6CB06}" srcOrd="2" destOrd="0" presId="urn:microsoft.com/office/officeart/2008/layout/AlternatingPictureBlocks"/>
    <dgm:cxn modelId="{D6D9CAE1-F3D5-446E-B74B-3B00E9845716}" type="presParOf" srcId="{04B0B6BD-41D5-45D4-9AB3-42F30BE6CB06}" destId="{7FA7493B-14AA-42B8-98CB-2532219B8363}" srcOrd="0" destOrd="0" presId="urn:microsoft.com/office/officeart/2008/layout/AlternatingPictureBlocks"/>
    <dgm:cxn modelId="{C5F6DB02-1C98-429B-BEA5-10E83AC37347}" type="presParOf" srcId="{04B0B6BD-41D5-45D4-9AB3-42F30BE6CB06}" destId="{93852B8A-3AEC-4B34-B97C-1FDF096F77D4}" srcOrd="1" destOrd="0" presId="urn:microsoft.com/office/officeart/2008/layout/AlternatingPictureBlocks"/>
    <dgm:cxn modelId="{E4917193-FA9F-44C5-A08E-D24A5672F569}" type="presParOf" srcId="{06099737-4879-4C47-BA48-703D6B415473}" destId="{ABEA7119-1483-43C5-9FFB-66CA30D06113}" srcOrd="3" destOrd="0" presId="urn:microsoft.com/office/officeart/2008/layout/AlternatingPictureBlocks"/>
    <dgm:cxn modelId="{67F04DBB-9709-4751-958F-91A5AA8872F2}" type="presParOf" srcId="{06099737-4879-4C47-BA48-703D6B415473}" destId="{82A582D0-B291-482D-B609-F9D4A8191F00}" srcOrd="4" destOrd="0" presId="urn:microsoft.com/office/officeart/2008/layout/AlternatingPictureBlocks"/>
    <dgm:cxn modelId="{55DB1560-27AA-45F8-B4B6-4D513EE80D55}" type="presParOf" srcId="{82A582D0-B291-482D-B609-F9D4A8191F00}" destId="{267F8A2A-AFA3-4928-A811-593C6C9632B2}" srcOrd="0" destOrd="0" presId="urn:microsoft.com/office/officeart/2008/layout/AlternatingPictureBlocks"/>
    <dgm:cxn modelId="{8E507C2A-58C0-47F8-B8D7-C6AC5B93DB6F}" type="presParOf" srcId="{82A582D0-B291-482D-B609-F9D4A8191F00}" destId="{BC7EFA84-4613-4417-B0A2-2D186E34D50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F142EC-6056-4F32-A37C-0FD077EE8969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5A5CCC0-980E-4F9E-82AE-9F7A0098DA69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>
              <a:solidFill>
                <a:schemeClr val="accent1"/>
              </a:solidFill>
            </a:rPr>
            <a:t>Munkaerőpiaci tanácsadás</a:t>
          </a:r>
          <a:endParaRPr lang="hu-HU" dirty="0">
            <a:solidFill>
              <a:schemeClr val="accent1"/>
            </a:solidFill>
          </a:endParaRPr>
        </a:p>
      </dgm:t>
    </dgm:pt>
    <dgm:pt modelId="{A91DAD95-EC56-47D9-BB19-C0CB6F194C61}" type="parTrans" cxnId="{1226DEBB-1E4F-42AC-B4BD-1A8039FCB51E}">
      <dgm:prSet/>
      <dgm:spPr/>
      <dgm:t>
        <a:bodyPr/>
        <a:lstStyle/>
        <a:p>
          <a:endParaRPr lang="hu-HU"/>
        </a:p>
      </dgm:t>
    </dgm:pt>
    <dgm:pt modelId="{0BD24855-2DB5-4F37-86AC-7AC341EE2C9F}" type="sibTrans" cxnId="{1226DEBB-1E4F-42AC-B4BD-1A8039FCB51E}">
      <dgm:prSet/>
      <dgm:spPr/>
      <dgm:t>
        <a:bodyPr/>
        <a:lstStyle/>
        <a:p>
          <a:endParaRPr lang="hu-HU"/>
        </a:p>
      </dgm:t>
    </dgm:pt>
    <dgm:pt modelId="{B86E47D7-CA9E-4829-A68F-C5856B22FEC2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Munkaerőpiaci tanácsadás</a:t>
          </a:r>
        </a:p>
      </dgm:t>
    </dgm:pt>
    <dgm:pt modelId="{7B0A61C9-B073-4CB6-90B3-B5DD66FB539F}" type="parTrans" cxnId="{6D25305A-DE05-4B34-939D-767EC6B7B4BE}">
      <dgm:prSet/>
      <dgm:spPr/>
      <dgm:t>
        <a:bodyPr/>
        <a:lstStyle/>
        <a:p>
          <a:endParaRPr lang="hu-HU"/>
        </a:p>
      </dgm:t>
    </dgm:pt>
    <dgm:pt modelId="{ECE4ECBB-5DF2-45DD-B906-F46881BCF5B1}" type="sibTrans" cxnId="{6D25305A-DE05-4B34-939D-767EC6B7B4BE}">
      <dgm:prSet/>
      <dgm:spPr/>
      <dgm:t>
        <a:bodyPr/>
        <a:lstStyle/>
        <a:p>
          <a:endParaRPr lang="hu-HU"/>
        </a:p>
      </dgm:t>
    </dgm:pt>
    <dgm:pt modelId="{066F9C0F-0ABD-48FA-9ED6-B618B18FCB4B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Pályaorientáció tréning</a:t>
          </a:r>
        </a:p>
      </dgm:t>
    </dgm:pt>
    <dgm:pt modelId="{98CD3209-B7D9-4185-9123-E714DA714201}" type="parTrans" cxnId="{CEFA3665-F5F0-4C4E-91CE-8C8832418D2A}">
      <dgm:prSet/>
      <dgm:spPr/>
      <dgm:t>
        <a:bodyPr/>
        <a:lstStyle/>
        <a:p>
          <a:endParaRPr lang="hu-HU"/>
        </a:p>
      </dgm:t>
    </dgm:pt>
    <dgm:pt modelId="{CDEB1714-BEE4-4AF3-A766-AA04418329E7}" type="sibTrans" cxnId="{CEFA3665-F5F0-4C4E-91CE-8C8832418D2A}">
      <dgm:prSet/>
      <dgm:spPr/>
      <dgm:t>
        <a:bodyPr/>
        <a:lstStyle/>
        <a:p>
          <a:endParaRPr lang="hu-HU"/>
        </a:p>
      </dgm:t>
    </dgm:pt>
    <dgm:pt modelId="{C1659CD5-1408-417A-AF7F-54C1F2B9431D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84B0EFBC-C15D-4DC9-A0BC-86744AED5BD6}" type="parTrans" cxnId="{811F1697-84A8-4046-A7FD-0F7036DC9650}">
      <dgm:prSet/>
      <dgm:spPr/>
      <dgm:t>
        <a:bodyPr/>
        <a:lstStyle/>
        <a:p>
          <a:endParaRPr lang="hu-HU"/>
        </a:p>
      </dgm:t>
    </dgm:pt>
    <dgm:pt modelId="{C00E0366-5BD7-4522-ABE2-562F676F2ABD}" type="sibTrans" cxnId="{811F1697-84A8-4046-A7FD-0F7036DC9650}">
      <dgm:prSet/>
      <dgm:spPr/>
      <dgm:t>
        <a:bodyPr/>
        <a:lstStyle/>
        <a:p>
          <a:endParaRPr lang="hu-HU"/>
        </a:p>
      </dgm:t>
    </dgm:pt>
    <dgm:pt modelId="{E74A8539-9B72-4612-98EE-FB15A8B08C24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C94F10ED-3ABF-48DA-82AF-54C247DC1817}" type="parTrans" cxnId="{988C4E4B-F03B-411C-88C6-D92CD20CC8C7}">
      <dgm:prSet/>
      <dgm:spPr/>
      <dgm:t>
        <a:bodyPr/>
        <a:lstStyle/>
        <a:p>
          <a:endParaRPr lang="hu-HU"/>
        </a:p>
      </dgm:t>
    </dgm:pt>
    <dgm:pt modelId="{ED66517A-F088-4F64-ADF0-DAE80928A08B}" type="sibTrans" cxnId="{988C4E4B-F03B-411C-88C6-D92CD20CC8C7}">
      <dgm:prSet/>
      <dgm:spPr/>
      <dgm:t>
        <a:bodyPr/>
        <a:lstStyle/>
        <a:p>
          <a:endParaRPr lang="hu-HU"/>
        </a:p>
      </dgm:t>
    </dgm:pt>
    <dgm:pt modelId="{663E09C1-CE76-488E-84B5-44D3CF8BBD55}">
      <dgm:prSet phldrT="[Szöveg]" custT="1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sz="4800" dirty="0">
              <a:solidFill>
                <a:schemeClr val="accent1"/>
              </a:solidFill>
            </a:rPr>
            <a:t>Állapotfelmérés</a:t>
          </a:r>
        </a:p>
        <a:p>
          <a:r>
            <a:rPr lang="hu-HU" sz="4800" dirty="0">
              <a:solidFill>
                <a:schemeClr val="accent1"/>
              </a:solidFill>
            </a:rPr>
            <a:t>szükséglet függő beavatkozási lépések </a:t>
          </a:r>
        </a:p>
      </dgm:t>
    </dgm:pt>
    <dgm:pt modelId="{CE57F79B-D0D0-4E6F-B0E5-032750F60F91}" type="parTrans" cxnId="{E4323CD1-1CFE-485F-946F-B21980438DBA}">
      <dgm:prSet/>
      <dgm:spPr/>
      <dgm:t>
        <a:bodyPr/>
        <a:lstStyle/>
        <a:p>
          <a:endParaRPr lang="hu-HU"/>
        </a:p>
      </dgm:t>
    </dgm:pt>
    <dgm:pt modelId="{8CE9FA05-4534-4F5E-BF87-BDDDCBEDF1DB}" type="sibTrans" cxnId="{E4323CD1-1CFE-485F-946F-B21980438DBA}">
      <dgm:prSet/>
      <dgm:spPr/>
      <dgm:t>
        <a:bodyPr/>
        <a:lstStyle/>
        <a:p>
          <a:endParaRPr lang="hu-HU"/>
        </a:p>
      </dgm:t>
    </dgm:pt>
    <dgm:pt modelId="{E0B7C06B-93A9-4E86-BD7C-5E71DB1E85A0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>
              <a:solidFill>
                <a:schemeClr val="accent1"/>
              </a:solidFill>
            </a:rPr>
            <a:t>Munkaerőpiaci tanácsadás</a:t>
          </a:r>
          <a:endParaRPr lang="hu-HU" dirty="0">
            <a:solidFill>
              <a:schemeClr val="accent1"/>
            </a:solidFill>
          </a:endParaRPr>
        </a:p>
      </dgm:t>
    </dgm:pt>
    <dgm:pt modelId="{3A209748-0658-43EE-B669-678D3D074F88}" type="parTrans" cxnId="{6B6DF244-8308-4F60-A27C-D1A5F6FF7A81}">
      <dgm:prSet/>
      <dgm:spPr/>
      <dgm:t>
        <a:bodyPr/>
        <a:lstStyle/>
        <a:p>
          <a:endParaRPr lang="hu-HU"/>
        </a:p>
      </dgm:t>
    </dgm:pt>
    <dgm:pt modelId="{67122170-03AA-43AC-82FD-3490C4B22233}" type="sibTrans" cxnId="{6B6DF244-8308-4F60-A27C-D1A5F6FF7A81}">
      <dgm:prSet/>
      <dgm:spPr/>
      <dgm:t>
        <a:bodyPr/>
        <a:lstStyle/>
        <a:p>
          <a:endParaRPr lang="hu-HU"/>
        </a:p>
      </dgm:t>
    </dgm:pt>
    <dgm:pt modelId="{4AB0DDDD-E664-4676-ABB5-AC3AF2850582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Iskolarendszerű képzés</a:t>
          </a:r>
        </a:p>
      </dgm:t>
    </dgm:pt>
    <dgm:pt modelId="{369F28F1-DCC5-4507-9D6F-A085491CABE6}" type="parTrans" cxnId="{43A4EE3E-A3CC-4165-8B28-A07F02B5D3B9}">
      <dgm:prSet/>
      <dgm:spPr/>
      <dgm:t>
        <a:bodyPr/>
        <a:lstStyle/>
        <a:p>
          <a:endParaRPr lang="hu-HU"/>
        </a:p>
      </dgm:t>
    </dgm:pt>
    <dgm:pt modelId="{1B7F6956-3616-43B7-8534-B5B9312DBADE}" type="sibTrans" cxnId="{43A4EE3E-A3CC-4165-8B28-A07F02B5D3B9}">
      <dgm:prSet/>
      <dgm:spPr/>
      <dgm:t>
        <a:bodyPr/>
        <a:lstStyle/>
        <a:p>
          <a:endParaRPr lang="hu-HU"/>
        </a:p>
      </dgm:t>
    </dgm:pt>
    <dgm:pt modelId="{E221832A-9652-4FC0-84C6-3639860AB491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7BC1ACDB-9119-40C1-BFA4-56570C3B5A17}" type="parTrans" cxnId="{038F301C-90E5-42FB-B537-9FB3D9F523EE}">
      <dgm:prSet/>
      <dgm:spPr/>
      <dgm:t>
        <a:bodyPr/>
        <a:lstStyle/>
        <a:p>
          <a:endParaRPr lang="hu-HU"/>
        </a:p>
      </dgm:t>
    </dgm:pt>
    <dgm:pt modelId="{80C6A91D-DED3-4B32-B3D1-67CC547CE4E3}" type="sibTrans" cxnId="{038F301C-90E5-42FB-B537-9FB3D9F523EE}">
      <dgm:prSet/>
      <dgm:spPr/>
      <dgm:t>
        <a:bodyPr/>
        <a:lstStyle/>
        <a:p>
          <a:endParaRPr lang="hu-HU"/>
        </a:p>
      </dgm:t>
    </dgm:pt>
    <dgm:pt modelId="{AB4DF885-C2E8-462C-B94F-3B757194F6AF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7C3A37ED-1353-4330-95C0-364EC1C29C6B}" type="parTrans" cxnId="{4B2CFE2E-E2F3-4E43-BB39-0542DAFBD402}">
      <dgm:prSet/>
      <dgm:spPr/>
      <dgm:t>
        <a:bodyPr/>
        <a:lstStyle/>
        <a:p>
          <a:endParaRPr lang="hu-HU"/>
        </a:p>
      </dgm:t>
    </dgm:pt>
    <dgm:pt modelId="{351633B5-B6E3-40C5-88DA-287097667383}" type="sibTrans" cxnId="{4B2CFE2E-E2F3-4E43-BB39-0542DAFBD402}">
      <dgm:prSet/>
      <dgm:spPr/>
      <dgm:t>
        <a:bodyPr/>
        <a:lstStyle/>
        <a:p>
          <a:endParaRPr lang="hu-HU"/>
        </a:p>
      </dgm:t>
    </dgm:pt>
    <dgm:pt modelId="{4C03E62F-460C-45CB-ACB7-A8A2F5BAF57B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FD9614C9-E958-4EEB-905E-D0F27089B3A6}" type="parTrans" cxnId="{C2C4A621-550E-45A1-AA23-267FE437D168}">
      <dgm:prSet/>
      <dgm:spPr/>
      <dgm:t>
        <a:bodyPr/>
        <a:lstStyle/>
        <a:p>
          <a:endParaRPr lang="hu-HU"/>
        </a:p>
      </dgm:t>
    </dgm:pt>
    <dgm:pt modelId="{99FBE050-46FE-4940-AE0E-F696C69ED715}" type="sibTrans" cxnId="{C2C4A621-550E-45A1-AA23-267FE437D168}">
      <dgm:prSet/>
      <dgm:spPr/>
      <dgm:t>
        <a:bodyPr/>
        <a:lstStyle/>
        <a:p>
          <a:endParaRPr lang="hu-HU"/>
        </a:p>
      </dgm:t>
    </dgm:pt>
    <dgm:pt modelId="{CBAB5389-C9D0-46E3-A7EC-400CA4774679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8D4FCF65-FC3C-471C-9042-71F4F32D46F6}" type="parTrans" cxnId="{2ED9799F-27EE-43E4-97EC-8ED83EAE4A22}">
      <dgm:prSet/>
      <dgm:spPr/>
      <dgm:t>
        <a:bodyPr/>
        <a:lstStyle/>
        <a:p>
          <a:endParaRPr lang="hu-HU"/>
        </a:p>
      </dgm:t>
    </dgm:pt>
    <dgm:pt modelId="{FB19DB76-A17E-4E4F-B10D-A222853E5BBC}" type="sibTrans" cxnId="{2ED9799F-27EE-43E4-97EC-8ED83EAE4A22}">
      <dgm:prSet/>
      <dgm:spPr/>
      <dgm:t>
        <a:bodyPr/>
        <a:lstStyle/>
        <a:p>
          <a:endParaRPr lang="hu-HU"/>
        </a:p>
      </dgm:t>
    </dgm:pt>
    <dgm:pt modelId="{CBCD6AB0-3FD3-471D-8433-ACA4DF0B44EB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Pályaorientáció tréning</a:t>
          </a:r>
        </a:p>
      </dgm:t>
    </dgm:pt>
    <dgm:pt modelId="{2877362F-B799-4077-A371-BE4DF4CD06EF}" type="parTrans" cxnId="{F7BB7A63-A266-4F3B-94E8-0734D440D125}">
      <dgm:prSet/>
      <dgm:spPr/>
      <dgm:t>
        <a:bodyPr/>
        <a:lstStyle/>
        <a:p>
          <a:endParaRPr lang="hu-HU"/>
        </a:p>
      </dgm:t>
    </dgm:pt>
    <dgm:pt modelId="{86879F5A-CD05-4D3B-93EC-3B7F6007859B}" type="sibTrans" cxnId="{F7BB7A63-A266-4F3B-94E8-0734D440D125}">
      <dgm:prSet/>
      <dgm:spPr/>
      <dgm:t>
        <a:bodyPr/>
        <a:lstStyle/>
        <a:p>
          <a:endParaRPr lang="hu-HU"/>
        </a:p>
      </dgm:t>
    </dgm:pt>
    <dgm:pt modelId="{98322134-50DC-49C4-B601-C51EBCA016A5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724B929F-9689-4183-9BB2-F5E7FD3674F1}" type="parTrans" cxnId="{606DDA96-819E-48D7-97E0-1928E7CBF72D}">
      <dgm:prSet/>
      <dgm:spPr/>
      <dgm:t>
        <a:bodyPr/>
        <a:lstStyle/>
        <a:p>
          <a:endParaRPr lang="hu-HU"/>
        </a:p>
      </dgm:t>
    </dgm:pt>
    <dgm:pt modelId="{3145F3D7-B948-4D25-9624-9F71686E26E9}" type="sibTrans" cxnId="{606DDA96-819E-48D7-97E0-1928E7CBF72D}">
      <dgm:prSet/>
      <dgm:spPr/>
      <dgm:t>
        <a:bodyPr/>
        <a:lstStyle/>
        <a:p>
          <a:endParaRPr lang="hu-HU"/>
        </a:p>
      </dgm:t>
    </dgm:pt>
    <dgm:pt modelId="{634CDF2E-C174-4F01-A790-0317F6D32F19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Iskolarendszerű képzés</a:t>
          </a:r>
        </a:p>
      </dgm:t>
    </dgm:pt>
    <dgm:pt modelId="{5CC072E3-FA74-48AE-A1FE-D4BEC55AA4B2}" type="parTrans" cxnId="{27D520DC-C821-4348-925D-DB8EF8E6AE14}">
      <dgm:prSet/>
      <dgm:spPr/>
      <dgm:t>
        <a:bodyPr/>
        <a:lstStyle/>
        <a:p>
          <a:endParaRPr lang="hu-HU"/>
        </a:p>
      </dgm:t>
    </dgm:pt>
    <dgm:pt modelId="{E9841C6B-3DE5-4E33-B4A9-35B07E222F85}" type="sibTrans" cxnId="{27D520DC-C821-4348-925D-DB8EF8E6AE14}">
      <dgm:prSet/>
      <dgm:spPr/>
      <dgm:t>
        <a:bodyPr/>
        <a:lstStyle/>
        <a:p>
          <a:endParaRPr lang="hu-HU"/>
        </a:p>
      </dgm:t>
    </dgm:pt>
    <dgm:pt modelId="{10CC218D-C2E9-4BA8-8DD7-9C707D661669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Családi kertek, klubműhely</a:t>
          </a:r>
        </a:p>
      </dgm:t>
    </dgm:pt>
    <dgm:pt modelId="{BAA4D3C4-3724-4C23-A368-735D4C0F54BA}" type="parTrans" cxnId="{63F3FF90-37E8-4C04-9561-5179CACA7583}">
      <dgm:prSet/>
      <dgm:spPr/>
      <dgm:t>
        <a:bodyPr/>
        <a:lstStyle/>
        <a:p>
          <a:endParaRPr lang="hu-HU"/>
        </a:p>
      </dgm:t>
    </dgm:pt>
    <dgm:pt modelId="{F035824F-6B46-4C45-AE93-772635F0DAD4}" type="sibTrans" cxnId="{63F3FF90-37E8-4C04-9561-5179CACA7583}">
      <dgm:prSet/>
      <dgm:spPr/>
      <dgm:t>
        <a:bodyPr/>
        <a:lstStyle/>
        <a:p>
          <a:endParaRPr lang="hu-HU"/>
        </a:p>
      </dgm:t>
    </dgm:pt>
    <dgm:pt modelId="{E48ADC71-E1FD-42D5-9351-D507FBE7821C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Települési </a:t>
          </a:r>
          <a:r>
            <a:rPr lang="hu-HU" sz="4800" dirty="0" err="1">
              <a:solidFill>
                <a:schemeClr val="bg1"/>
              </a:solidFill>
            </a:rPr>
            <a:t>mikrokörzet</a:t>
          </a:r>
          <a:endParaRPr lang="hu-HU" sz="4800" dirty="0">
            <a:solidFill>
              <a:schemeClr val="bg1"/>
            </a:solidFill>
          </a:endParaRPr>
        </a:p>
      </dgm:t>
    </dgm:pt>
    <dgm:pt modelId="{CC55DE86-EA35-4C93-BE9F-38D703B89625}" type="parTrans" cxnId="{714EBC5C-A6B8-4D7A-AB99-21F5262404FC}">
      <dgm:prSet/>
      <dgm:spPr/>
      <dgm:t>
        <a:bodyPr/>
        <a:lstStyle/>
        <a:p>
          <a:endParaRPr lang="hu-HU"/>
        </a:p>
      </dgm:t>
    </dgm:pt>
    <dgm:pt modelId="{A641BA8A-2EEF-43DD-8CD2-163D0556A0DE}" type="sibTrans" cxnId="{714EBC5C-A6B8-4D7A-AB99-21F5262404FC}">
      <dgm:prSet/>
      <dgm:spPr/>
      <dgm:t>
        <a:bodyPr/>
        <a:lstStyle/>
        <a:p>
          <a:endParaRPr lang="hu-HU"/>
        </a:p>
      </dgm:t>
    </dgm:pt>
    <dgm:pt modelId="{ED2D58E7-538B-400F-861C-C6C27331B2C3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Mintakert, műhely, üzem</a:t>
          </a:r>
        </a:p>
      </dgm:t>
    </dgm:pt>
    <dgm:pt modelId="{51609B4E-8F9F-415E-8413-6BE0DD997E06}" type="parTrans" cxnId="{07D09F6F-50FD-4B9C-A683-9F496AF38AA6}">
      <dgm:prSet/>
      <dgm:spPr/>
      <dgm:t>
        <a:bodyPr/>
        <a:lstStyle/>
        <a:p>
          <a:endParaRPr lang="hu-HU"/>
        </a:p>
      </dgm:t>
    </dgm:pt>
    <dgm:pt modelId="{15451471-2DF2-46A8-B811-4AD65F805DD4}" type="sibTrans" cxnId="{07D09F6F-50FD-4B9C-A683-9F496AF38AA6}">
      <dgm:prSet/>
      <dgm:spPr/>
      <dgm:t>
        <a:bodyPr/>
        <a:lstStyle/>
        <a:p>
          <a:endParaRPr lang="hu-HU"/>
        </a:p>
      </dgm:t>
    </dgm:pt>
    <dgm:pt modelId="{3AAF814E-B44A-4C07-89BC-A34E19F90347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Üzem - nagyobb kertészet</a:t>
          </a:r>
        </a:p>
      </dgm:t>
    </dgm:pt>
    <dgm:pt modelId="{2139E4D2-D2EB-49E9-8496-009C56A8B3FE}" type="parTrans" cxnId="{7DB60CE1-F565-40CF-9A7E-58BFEEE948B4}">
      <dgm:prSet/>
      <dgm:spPr/>
      <dgm:t>
        <a:bodyPr/>
        <a:lstStyle/>
        <a:p>
          <a:endParaRPr lang="hu-HU"/>
        </a:p>
      </dgm:t>
    </dgm:pt>
    <dgm:pt modelId="{5C119F64-E6DF-4497-B3BF-20A7A8488A17}" type="sibTrans" cxnId="{7DB60CE1-F565-40CF-9A7E-58BFEEE948B4}">
      <dgm:prSet/>
      <dgm:spPr/>
      <dgm:t>
        <a:bodyPr/>
        <a:lstStyle/>
        <a:p>
          <a:endParaRPr lang="hu-HU"/>
        </a:p>
      </dgm:t>
    </dgm:pt>
    <dgm:pt modelId="{11BE52E3-5286-489C-9024-A66635F8AAC6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Társadalmi, piaci vállalkozások</a:t>
          </a:r>
        </a:p>
      </dgm:t>
    </dgm:pt>
    <dgm:pt modelId="{060F3A6E-4AD8-4164-A277-DFAEE817F018}" type="parTrans" cxnId="{53E7565B-A66D-4115-B139-65B34746AC02}">
      <dgm:prSet/>
      <dgm:spPr/>
      <dgm:t>
        <a:bodyPr/>
        <a:lstStyle/>
        <a:p>
          <a:endParaRPr lang="hu-HU"/>
        </a:p>
      </dgm:t>
    </dgm:pt>
    <dgm:pt modelId="{9A7DBB64-9515-4BB2-86FF-8C9100AE9949}" type="sibTrans" cxnId="{53E7565B-A66D-4115-B139-65B34746AC02}">
      <dgm:prSet/>
      <dgm:spPr/>
      <dgm:t>
        <a:bodyPr/>
        <a:lstStyle/>
        <a:p>
          <a:endParaRPr lang="hu-HU"/>
        </a:p>
      </dgm:t>
    </dgm:pt>
    <dgm:pt modelId="{A0DE0854-C594-47C2-B52D-23257B74EE4F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Mentorálás - öngondoskodás</a:t>
          </a:r>
        </a:p>
      </dgm:t>
    </dgm:pt>
    <dgm:pt modelId="{9F582829-3487-43C5-8EBC-A30D36E97F42}" type="parTrans" cxnId="{EE50CAFA-BBA3-4083-9087-B456685F85FA}">
      <dgm:prSet/>
      <dgm:spPr/>
      <dgm:t>
        <a:bodyPr/>
        <a:lstStyle/>
        <a:p>
          <a:endParaRPr lang="hu-HU"/>
        </a:p>
      </dgm:t>
    </dgm:pt>
    <dgm:pt modelId="{7FC62935-B37C-4565-B272-D92D6F484ABB}" type="sibTrans" cxnId="{EE50CAFA-BBA3-4083-9087-B456685F85FA}">
      <dgm:prSet/>
      <dgm:spPr/>
      <dgm:t>
        <a:bodyPr/>
        <a:lstStyle/>
        <a:p>
          <a:endParaRPr lang="hu-HU"/>
        </a:p>
      </dgm:t>
    </dgm:pt>
    <dgm:pt modelId="{E87BEB18-634E-452E-B28B-8325D6FA80BB}">
      <dgm:prSet phldrT="[Szöveg]" custT="1"/>
      <dgm:spPr>
        <a:solidFill>
          <a:schemeClr val="accent1"/>
        </a:solidFill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Települési szint</a:t>
          </a:r>
        </a:p>
      </dgm:t>
    </dgm:pt>
    <dgm:pt modelId="{64C50EF1-500A-41C8-BC7E-5AE4B11A62BA}" type="sibTrans" cxnId="{2C05E1F0-C706-4B0C-92C7-8507F90D205E}">
      <dgm:prSet/>
      <dgm:spPr/>
      <dgm:t>
        <a:bodyPr/>
        <a:lstStyle/>
        <a:p>
          <a:endParaRPr lang="hu-HU"/>
        </a:p>
      </dgm:t>
    </dgm:pt>
    <dgm:pt modelId="{EB0E9296-A4A0-4060-8940-2011EF3FA984}" type="parTrans" cxnId="{2C05E1F0-C706-4B0C-92C7-8507F90D205E}">
      <dgm:prSet/>
      <dgm:spPr/>
      <dgm:t>
        <a:bodyPr/>
        <a:lstStyle/>
        <a:p>
          <a:endParaRPr lang="hu-HU"/>
        </a:p>
      </dgm:t>
    </dgm:pt>
    <dgm:pt modelId="{49720C13-C6B0-40AD-9915-AC8AD5583966}" type="pres">
      <dgm:prSet presAssocID="{AAF142EC-6056-4F32-A37C-0FD077EE896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B1BC09-5628-418A-BA5C-1181587204C4}" type="pres">
      <dgm:prSet presAssocID="{E87BEB18-634E-452E-B28B-8325D6FA80BB}" presName="vertOne" presStyleCnt="0"/>
      <dgm:spPr/>
    </dgm:pt>
    <dgm:pt modelId="{B2EF53BE-6F63-4AA0-AD06-D132457F343A}" type="pres">
      <dgm:prSet presAssocID="{E87BEB18-634E-452E-B28B-8325D6FA80BB}" presName="txOne" presStyleLbl="node0" presStyleIdx="0" presStyleCnt="2" custLinFactNeighborX="-4935" custLinFactNeighborY="-1727">
        <dgm:presLayoutVars>
          <dgm:chPref val="3"/>
        </dgm:presLayoutVars>
      </dgm:prSet>
      <dgm:spPr/>
    </dgm:pt>
    <dgm:pt modelId="{D4C9FBBE-99A3-4DA2-BBF2-3E628636E53A}" type="pres">
      <dgm:prSet presAssocID="{E87BEB18-634E-452E-B28B-8325D6FA80BB}" presName="parTransOne" presStyleCnt="0"/>
      <dgm:spPr/>
    </dgm:pt>
    <dgm:pt modelId="{C53DEA22-C335-4954-BE18-9B56CD8DE1FB}" type="pres">
      <dgm:prSet presAssocID="{E87BEB18-634E-452E-B28B-8325D6FA80BB}" presName="horzOne" presStyleCnt="0"/>
      <dgm:spPr/>
    </dgm:pt>
    <dgm:pt modelId="{2C03D2CB-21FA-4887-BC14-0FF742778ED6}" type="pres">
      <dgm:prSet presAssocID="{10CC218D-C2E9-4BA8-8DD7-9C707D661669}" presName="vertTwo" presStyleCnt="0"/>
      <dgm:spPr/>
    </dgm:pt>
    <dgm:pt modelId="{D0735FB4-4D14-4419-B7D9-C42FBDB42E9C}" type="pres">
      <dgm:prSet presAssocID="{10CC218D-C2E9-4BA8-8DD7-9C707D661669}" presName="txTwo" presStyleLbl="node2" presStyleIdx="0" presStyleCnt="4">
        <dgm:presLayoutVars>
          <dgm:chPref val="3"/>
        </dgm:presLayoutVars>
      </dgm:prSet>
      <dgm:spPr/>
    </dgm:pt>
    <dgm:pt modelId="{2D5E3847-E6B5-4CC0-B632-EEEF6786E38B}" type="pres">
      <dgm:prSet presAssocID="{10CC218D-C2E9-4BA8-8DD7-9C707D661669}" presName="parTransTwo" presStyleCnt="0"/>
      <dgm:spPr/>
    </dgm:pt>
    <dgm:pt modelId="{1110171A-2D92-40A3-B9E8-4776F3A2B650}" type="pres">
      <dgm:prSet presAssocID="{10CC218D-C2E9-4BA8-8DD7-9C707D661669}" presName="horzTwo" presStyleCnt="0"/>
      <dgm:spPr/>
    </dgm:pt>
    <dgm:pt modelId="{73550E9B-9E74-4F96-9D63-6677C20617BE}" type="pres">
      <dgm:prSet presAssocID="{E48ADC71-E1FD-42D5-9351-D507FBE7821C}" presName="vertThree" presStyleCnt="0"/>
      <dgm:spPr/>
    </dgm:pt>
    <dgm:pt modelId="{9AA94882-7567-4222-936A-592DAEAEA84E}" type="pres">
      <dgm:prSet presAssocID="{E48ADC71-E1FD-42D5-9351-D507FBE7821C}" presName="txThree" presStyleLbl="node3" presStyleIdx="0" presStyleCnt="4">
        <dgm:presLayoutVars>
          <dgm:chPref val="3"/>
        </dgm:presLayoutVars>
      </dgm:prSet>
      <dgm:spPr/>
    </dgm:pt>
    <dgm:pt modelId="{0ED93EF2-FF01-4664-AFB9-29102C1038C9}" type="pres">
      <dgm:prSet presAssocID="{E48ADC71-E1FD-42D5-9351-D507FBE7821C}" presName="parTransThree" presStyleCnt="0"/>
      <dgm:spPr/>
    </dgm:pt>
    <dgm:pt modelId="{4983E111-56A1-443E-A37B-7544F0D3E893}" type="pres">
      <dgm:prSet presAssocID="{E48ADC71-E1FD-42D5-9351-D507FBE7821C}" presName="horzThree" presStyleCnt="0"/>
      <dgm:spPr/>
    </dgm:pt>
    <dgm:pt modelId="{89470D48-602A-4826-82F5-47D522B63C7A}" type="pres">
      <dgm:prSet presAssocID="{ED2D58E7-538B-400F-861C-C6C27331B2C3}" presName="vertFour" presStyleCnt="0">
        <dgm:presLayoutVars>
          <dgm:chPref val="3"/>
        </dgm:presLayoutVars>
      </dgm:prSet>
      <dgm:spPr/>
    </dgm:pt>
    <dgm:pt modelId="{A63FE498-9867-4284-A13A-7A578B9212BB}" type="pres">
      <dgm:prSet presAssocID="{ED2D58E7-538B-400F-861C-C6C27331B2C3}" presName="txFour" presStyleLbl="node4" presStyleIdx="0" presStyleCnt="12">
        <dgm:presLayoutVars>
          <dgm:chPref val="3"/>
        </dgm:presLayoutVars>
      </dgm:prSet>
      <dgm:spPr/>
    </dgm:pt>
    <dgm:pt modelId="{B131C596-71E0-427F-B52D-1FC2AC8D0FC1}" type="pres">
      <dgm:prSet presAssocID="{ED2D58E7-538B-400F-861C-C6C27331B2C3}" presName="parTransFour" presStyleCnt="0"/>
      <dgm:spPr/>
    </dgm:pt>
    <dgm:pt modelId="{FBD7ECC3-DD06-4A6F-B79A-99E5F8658A2A}" type="pres">
      <dgm:prSet presAssocID="{ED2D58E7-538B-400F-861C-C6C27331B2C3}" presName="horzFour" presStyleCnt="0"/>
      <dgm:spPr/>
    </dgm:pt>
    <dgm:pt modelId="{0735C38E-142A-4AE5-B911-6B326D40312F}" type="pres">
      <dgm:prSet presAssocID="{3AAF814E-B44A-4C07-89BC-A34E19F90347}" presName="vertFour" presStyleCnt="0">
        <dgm:presLayoutVars>
          <dgm:chPref val="3"/>
        </dgm:presLayoutVars>
      </dgm:prSet>
      <dgm:spPr/>
    </dgm:pt>
    <dgm:pt modelId="{4CADD1B9-DE00-4B60-9576-8CB5FA3D8870}" type="pres">
      <dgm:prSet presAssocID="{3AAF814E-B44A-4C07-89BC-A34E19F90347}" presName="txFour" presStyleLbl="node4" presStyleIdx="1" presStyleCnt="12" custScaleX="145475">
        <dgm:presLayoutVars>
          <dgm:chPref val="3"/>
        </dgm:presLayoutVars>
      </dgm:prSet>
      <dgm:spPr/>
    </dgm:pt>
    <dgm:pt modelId="{1C53D8C9-29B4-4C5E-BD8C-9CAB468A425D}" type="pres">
      <dgm:prSet presAssocID="{3AAF814E-B44A-4C07-89BC-A34E19F90347}" presName="parTransFour" presStyleCnt="0"/>
      <dgm:spPr/>
    </dgm:pt>
    <dgm:pt modelId="{724C1EFE-3A98-4001-A3A4-D7C6B46B1E63}" type="pres">
      <dgm:prSet presAssocID="{3AAF814E-B44A-4C07-89BC-A34E19F90347}" presName="horzFour" presStyleCnt="0"/>
      <dgm:spPr/>
    </dgm:pt>
    <dgm:pt modelId="{8CA0C86E-F49A-490D-ABE9-708FDAF75F05}" type="pres">
      <dgm:prSet presAssocID="{11BE52E3-5286-489C-9024-A66635F8AAC6}" presName="vertFour" presStyleCnt="0">
        <dgm:presLayoutVars>
          <dgm:chPref val="3"/>
        </dgm:presLayoutVars>
      </dgm:prSet>
      <dgm:spPr/>
    </dgm:pt>
    <dgm:pt modelId="{79EB81D2-59EA-4329-84B4-FFD7DF1E13B0}" type="pres">
      <dgm:prSet presAssocID="{11BE52E3-5286-489C-9024-A66635F8AAC6}" presName="txFour" presStyleLbl="node4" presStyleIdx="2" presStyleCnt="12">
        <dgm:presLayoutVars>
          <dgm:chPref val="3"/>
        </dgm:presLayoutVars>
      </dgm:prSet>
      <dgm:spPr/>
    </dgm:pt>
    <dgm:pt modelId="{6E7EB634-1B3E-473B-B528-23AB87CFABDD}" type="pres">
      <dgm:prSet presAssocID="{11BE52E3-5286-489C-9024-A66635F8AAC6}" presName="horzFour" presStyleCnt="0"/>
      <dgm:spPr/>
    </dgm:pt>
    <dgm:pt modelId="{E7CC2C31-7D9A-48AD-90CF-659A847CE04D}" type="pres">
      <dgm:prSet presAssocID="{64C50EF1-500A-41C8-BC7E-5AE4B11A62BA}" presName="sibSpaceOne" presStyleCnt="0"/>
      <dgm:spPr/>
    </dgm:pt>
    <dgm:pt modelId="{ABCA350F-A107-4E65-9578-96EA3F425D2D}" type="pres">
      <dgm:prSet presAssocID="{663E09C1-CE76-488E-84B5-44D3CF8BBD55}" presName="vertOne" presStyleCnt="0"/>
      <dgm:spPr/>
    </dgm:pt>
    <dgm:pt modelId="{E82301E9-4FA7-43C2-A3A8-513B2EA6E51F}" type="pres">
      <dgm:prSet presAssocID="{663E09C1-CE76-488E-84B5-44D3CF8BBD55}" presName="txOne" presStyleLbl="node0" presStyleIdx="1" presStyleCnt="2">
        <dgm:presLayoutVars>
          <dgm:chPref val="3"/>
        </dgm:presLayoutVars>
      </dgm:prSet>
      <dgm:spPr/>
    </dgm:pt>
    <dgm:pt modelId="{82F93950-DA0C-4819-8083-EF15526CECF5}" type="pres">
      <dgm:prSet presAssocID="{663E09C1-CE76-488E-84B5-44D3CF8BBD55}" presName="parTransOne" presStyleCnt="0"/>
      <dgm:spPr/>
    </dgm:pt>
    <dgm:pt modelId="{0FABDB6D-5324-41A5-BE6B-BF9936F9475A}" type="pres">
      <dgm:prSet presAssocID="{663E09C1-CE76-488E-84B5-44D3CF8BBD55}" presName="horzOne" presStyleCnt="0"/>
      <dgm:spPr/>
    </dgm:pt>
    <dgm:pt modelId="{8ECDDBFA-8E6B-4E3D-B2A1-DFD2185CF310}" type="pres">
      <dgm:prSet presAssocID="{A0DE0854-C594-47C2-B52D-23257B74EE4F}" presName="vertTwo" presStyleCnt="0"/>
      <dgm:spPr/>
    </dgm:pt>
    <dgm:pt modelId="{0FA56C4D-382F-4336-B712-990FAB25F178}" type="pres">
      <dgm:prSet presAssocID="{A0DE0854-C594-47C2-B52D-23257B74EE4F}" presName="txTwo" presStyleLbl="node2" presStyleIdx="1" presStyleCnt="4">
        <dgm:presLayoutVars>
          <dgm:chPref val="3"/>
        </dgm:presLayoutVars>
      </dgm:prSet>
      <dgm:spPr/>
    </dgm:pt>
    <dgm:pt modelId="{60E06E6F-6C94-46C5-B99D-34A2B5B3B351}" type="pres">
      <dgm:prSet presAssocID="{A0DE0854-C594-47C2-B52D-23257B74EE4F}" presName="parTransTwo" presStyleCnt="0"/>
      <dgm:spPr/>
    </dgm:pt>
    <dgm:pt modelId="{2748774E-F9B1-4A05-802F-81E2478FCC5A}" type="pres">
      <dgm:prSet presAssocID="{A0DE0854-C594-47C2-B52D-23257B74EE4F}" presName="horzTwo" presStyleCnt="0"/>
      <dgm:spPr/>
    </dgm:pt>
    <dgm:pt modelId="{20E21BF5-0234-47F6-A48C-5C8BE32B6670}" type="pres">
      <dgm:prSet presAssocID="{B86E47D7-CA9E-4829-A68F-C5856B22FEC2}" presName="vertThree" presStyleCnt="0"/>
      <dgm:spPr/>
    </dgm:pt>
    <dgm:pt modelId="{52269E4C-975C-4D06-8644-3343D97FE596}" type="pres">
      <dgm:prSet presAssocID="{B86E47D7-CA9E-4829-A68F-C5856B22FEC2}" presName="txThree" presStyleLbl="node3" presStyleIdx="1" presStyleCnt="4">
        <dgm:presLayoutVars>
          <dgm:chPref val="3"/>
        </dgm:presLayoutVars>
      </dgm:prSet>
      <dgm:spPr/>
    </dgm:pt>
    <dgm:pt modelId="{06695A70-5E3E-42E0-91B0-00A2978474D4}" type="pres">
      <dgm:prSet presAssocID="{B86E47D7-CA9E-4829-A68F-C5856B22FEC2}" presName="parTransThree" presStyleCnt="0"/>
      <dgm:spPr/>
    </dgm:pt>
    <dgm:pt modelId="{6FBD3B23-ACF9-48B5-B736-422CABEE3E81}" type="pres">
      <dgm:prSet presAssocID="{B86E47D7-CA9E-4829-A68F-C5856B22FEC2}" presName="horzThree" presStyleCnt="0"/>
      <dgm:spPr/>
    </dgm:pt>
    <dgm:pt modelId="{5FD18FBA-BC8C-4FE3-A655-964EFFD36E5B}" type="pres">
      <dgm:prSet presAssocID="{066F9C0F-0ABD-48FA-9ED6-B618B18FCB4B}" presName="vertFour" presStyleCnt="0">
        <dgm:presLayoutVars>
          <dgm:chPref val="3"/>
        </dgm:presLayoutVars>
      </dgm:prSet>
      <dgm:spPr/>
    </dgm:pt>
    <dgm:pt modelId="{8AA288F3-F1E9-4D02-A6BB-E239EDDE1FAD}" type="pres">
      <dgm:prSet presAssocID="{066F9C0F-0ABD-48FA-9ED6-B618B18FCB4B}" presName="txFour" presStyleLbl="node4" presStyleIdx="3" presStyleCnt="12">
        <dgm:presLayoutVars>
          <dgm:chPref val="3"/>
        </dgm:presLayoutVars>
      </dgm:prSet>
      <dgm:spPr/>
    </dgm:pt>
    <dgm:pt modelId="{A109B9F6-C7B8-44A4-8300-10BC0D1C85A6}" type="pres">
      <dgm:prSet presAssocID="{066F9C0F-0ABD-48FA-9ED6-B618B18FCB4B}" presName="parTransFour" presStyleCnt="0"/>
      <dgm:spPr/>
    </dgm:pt>
    <dgm:pt modelId="{2EDDD7CD-DCDB-4D0A-A6CA-DA1BC417CA73}" type="pres">
      <dgm:prSet presAssocID="{066F9C0F-0ABD-48FA-9ED6-B618B18FCB4B}" presName="horzFour" presStyleCnt="0"/>
      <dgm:spPr/>
    </dgm:pt>
    <dgm:pt modelId="{50F8EECB-0269-4AB4-A7CF-E54A6FEDB915}" type="pres">
      <dgm:prSet presAssocID="{634CDF2E-C174-4F01-A790-0317F6D32F19}" presName="vertFour" presStyleCnt="0">
        <dgm:presLayoutVars>
          <dgm:chPref val="3"/>
        </dgm:presLayoutVars>
      </dgm:prSet>
      <dgm:spPr/>
    </dgm:pt>
    <dgm:pt modelId="{319D910F-2457-4B75-82C5-71FC2572EA35}" type="pres">
      <dgm:prSet presAssocID="{634CDF2E-C174-4F01-A790-0317F6D32F19}" presName="txFour" presStyleLbl="node4" presStyleIdx="4" presStyleCnt="12">
        <dgm:presLayoutVars>
          <dgm:chPref val="3"/>
        </dgm:presLayoutVars>
      </dgm:prSet>
      <dgm:spPr/>
    </dgm:pt>
    <dgm:pt modelId="{DE419ABA-020F-4722-A72E-F413A433EE9A}" type="pres">
      <dgm:prSet presAssocID="{634CDF2E-C174-4F01-A790-0317F6D32F19}" presName="parTransFour" presStyleCnt="0"/>
      <dgm:spPr/>
    </dgm:pt>
    <dgm:pt modelId="{DD6A5EF9-D8E4-4160-A43F-8394EECD47F4}" type="pres">
      <dgm:prSet presAssocID="{634CDF2E-C174-4F01-A790-0317F6D32F19}" presName="horzFour" presStyleCnt="0"/>
      <dgm:spPr/>
    </dgm:pt>
    <dgm:pt modelId="{1870F4F3-D4D8-41CC-AA2B-7296D427E8DA}" type="pres">
      <dgm:prSet presAssocID="{E74A8539-9B72-4612-98EE-FB15A8B08C24}" presName="vertFour" presStyleCnt="0">
        <dgm:presLayoutVars>
          <dgm:chPref val="3"/>
        </dgm:presLayoutVars>
      </dgm:prSet>
      <dgm:spPr/>
    </dgm:pt>
    <dgm:pt modelId="{0EDA1796-C3EF-4603-A68A-02B2680DA138}" type="pres">
      <dgm:prSet presAssocID="{E74A8539-9B72-4612-98EE-FB15A8B08C24}" presName="txFour" presStyleLbl="node4" presStyleIdx="5" presStyleCnt="12">
        <dgm:presLayoutVars>
          <dgm:chPref val="3"/>
        </dgm:presLayoutVars>
      </dgm:prSet>
      <dgm:spPr/>
    </dgm:pt>
    <dgm:pt modelId="{9D98BE55-3335-4FF4-831F-FDA71780C1F4}" type="pres">
      <dgm:prSet presAssocID="{E74A8539-9B72-4612-98EE-FB15A8B08C24}" presName="horzFour" presStyleCnt="0"/>
      <dgm:spPr/>
    </dgm:pt>
    <dgm:pt modelId="{81A873AB-46FD-4648-8642-2C79B6311075}" type="pres">
      <dgm:prSet presAssocID="{7FC62935-B37C-4565-B272-D92D6F484ABB}" presName="sibSpaceTwo" presStyleCnt="0"/>
      <dgm:spPr/>
    </dgm:pt>
    <dgm:pt modelId="{98CA9E46-66C4-4BFA-B802-6D938BBAD4C1}" type="pres">
      <dgm:prSet presAssocID="{AB4DF885-C2E8-462C-B94F-3B757194F6AF}" presName="vertTwo" presStyleCnt="0"/>
      <dgm:spPr/>
    </dgm:pt>
    <dgm:pt modelId="{FE3C0C68-F0DB-455E-B26B-E1471DB7AA4A}" type="pres">
      <dgm:prSet presAssocID="{AB4DF885-C2E8-462C-B94F-3B757194F6AF}" presName="txTwo" presStyleLbl="node2" presStyleIdx="2" presStyleCnt="4">
        <dgm:presLayoutVars>
          <dgm:chPref val="3"/>
        </dgm:presLayoutVars>
      </dgm:prSet>
      <dgm:spPr/>
    </dgm:pt>
    <dgm:pt modelId="{7A0C51C4-534B-4EEA-A86F-FD2DB8731583}" type="pres">
      <dgm:prSet presAssocID="{AB4DF885-C2E8-462C-B94F-3B757194F6AF}" presName="parTransTwo" presStyleCnt="0"/>
      <dgm:spPr/>
    </dgm:pt>
    <dgm:pt modelId="{C0BA1922-2EA7-4F60-A371-FA8A0FC55A9C}" type="pres">
      <dgm:prSet presAssocID="{AB4DF885-C2E8-462C-B94F-3B757194F6AF}" presName="horzTwo" presStyleCnt="0"/>
      <dgm:spPr/>
    </dgm:pt>
    <dgm:pt modelId="{B6BE5639-54D3-4CA0-B104-4809070CD8DB}" type="pres">
      <dgm:prSet presAssocID="{E0B7C06B-93A9-4E86-BD7C-5E71DB1E85A0}" presName="vertThree" presStyleCnt="0"/>
      <dgm:spPr/>
    </dgm:pt>
    <dgm:pt modelId="{50314437-30ED-47E9-9437-4F0D45BCBDE3}" type="pres">
      <dgm:prSet presAssocID="{E0B7C06B-93A9-4E86-BD7C-5E71DB1E85A0}" presName="txThree" presStyleLbl="node3" presStyleIdx="2" presStyleCnt="4">
        <dgm:presLayoutVars>
          <dgm:chPref val="3"/>
        </dgm:presLayoutVars>
      </dgm:prSet>
      <dgm:spPr/>
    </dgm:pt>
    <dgm:pt modelId="{A5E73F53-64DB-4A94-A1B6-8B0D972E5168}" type="pres">
      <dgm:prSet presAssocID="{E0B7C06B-93A9-4E86-BD7C-5E71DB1E85A0}" presName="parTransThree" presStyleCnt="0"/>
      <dgm:spPr/>
    </dgm:pt>
    <dgm:pt modelId="{A58C5A83-6C54-4EC7-BBD1-528C96583446}" type="pres">
      <dgm:prSet presAssocID="{E0B7C06B-93A9-4E86-BD7C-5E71DB1E85A0}" presName="horzThree" presStyleCnt="0"/>
      <dgm:spPr/>
    </dgm:pt>
    <dgm:pt modelId="{C95D4A91-CF3B-440A-A6EB-1C99A79462E0}" type="pres">
      <dgm:prSet presAssocID="{CBCD6AB0-3FD3-471D-8433-ACA4DF0B44EB}" presName="vertFour" presStyleCnt="0">
        <dgm:presLayoutVars>
          <dgm:chPref val="3"/>
        </dgm:presLayoutVars>
      </dgm:prSet>
      <dgm:spPr/>
    </dgm:pt>
    <dgm:pt modelId="{627C0D31-BE72-4390-91D3-99586DA25CC2}" type="pres">
      <dgm:prSet presAssocID="{CBCD6AB0-3FD3-471D-8433-ACA4DF0B44EB}" presName="txFour" presStyleLbl="node4" presStyleIdx="6" presStyleCnt="12">
        <dgm:presLayoutVars>
          <dgm:chPref val="3"/>
        </dgm:presLayoutVars>
      </dgm:prSet>
      <dgm:spPr/>
    </dgm:pt>
    <dgm:pt modelId="{0D4E3964-8E18-44C4-9037-D6B8675C688D}" type="pres">
      <dgm:prSet presAssocID="{CBCD6AB0-3FD3-471D-8433-ACA4DF0B44EB}" presName="parTransFour" presStyleCnt="0"/>
      <dgm:spPr/>
    </dgm:pt>
    <dgm:pt modelId="{B3C545B5-2F81-4B68-91B6-45F9F29791E7}" type="pres">
      <dgm:prSet presAssocID="{CBCD6AB0-3FD3-471D-8433-ACA4DF0B44EB}" presName="horzFour" presStyleCnt="0"/>
      <dgm:spPr/>
    </dgm:pt>
    <dgm:pt modelId="{0F538095-8133-4760-A9E2-584582ECE4CC}" type="pres">
      <dgm:prSet presAssocID="{4AB0DDDD-E664-4676-ABB5-AC3AF2850582}" presName="vertFour" presStyleCnt="0">
        <dgm:presLayoutVars>
          <dgm:chPref val="3"/>
        </dgm:presLayoutVars>
      </dgm:prSet>
      <dgm:spPr/>
    </dgm:pt>
    <dgm:pt modelId="{0AD5CE43-9007-4E67-B4B3-68E8A59C9969}" type="pres">
      <dgm:prSet presAssocID="{4AB0DDDD-E664-4676-ABB5-AC3AF2850582}" presName="txFour" presStyleLbl="node4" presStyleIdx="7" presStyleCnt="12">
        <dgm:presLayoutVars>
          <dgm:chPref val="3"/>
        </dgm:presLayoutVars>
      </dgm:prSet>
      <dgm:spPr/>
    </dgm:pt>
    <dgm:pt modelId="{D9D64DC9-5B39-44AD-B0CF-97E98B94E4A5}" type="pres">
      <dgm:prSet presAssocID="{4AB0DDDD-E664-4676-ABB5-AC3AF2850582}" presName="parTransFour" presStyleCnt="0"/>
      <dgm:spPr/>
    </dgm:pt>
    <dgm:pt modelId="{EC04078B-59A7-40F8-B9D1-A003733FCEB3}" type="pres">
      <dgm:prSet presAssocID="{4AB0DDDD-E664-4676-ABB5-AC3AF2850582}" presName="horzFour" presStyleCnt="0"/>
      <dgm:spPr/>
    </dgm:pt>
    <dgm:pt modelId="{6D5D1B51-9543-4DDE-8CA7-AFE017FE878B}" type="pres">
      <dgm:prSet presAssocID="{E221832A-9652-4FC0-84C6-3639860AB491}" presName="vertFour" presStyleCnt="0">
        <dgm:presLayoutVars>
          <dgm:chPref val="3"/>
        </dgm:presLayoutVars>
      </dgm:prSet>
      <dgm:spPr/>
    </dgm:pt>
    <dgm:pt modelId="{9E082D57-1822-4D77-A1E1-E6CCA45A8D89}" type="pres">
      <dgm:prSet presAssocID="{E221832A-9652-4FC0-84C6-3639860AB491}" presName="txFour" presStyleLbl="node4" presStyleIdx="8" presStyleCnt="12">
        <dgm:presLayoutVars>
          <dgm:chPref val="3"/>
        </dgm:presLayoutVars>
      </dgm:prSet>
      <dgm:spPr/>
    </dgm:pt>
    <dgm:pt modelId="{739A328A-C08A-4A75-B6F0-0224D6B05441}" type="pres">
      <dgm:prSet presAssocID="{E221832A-9652-4FC0-84C6-3639860AB491}" presName="horzFour" presStyleCnt="0"/>
      <dgm:spPr/>
    </dgm:pt>
    <dgm:pt modelId="{C289983A-E84B-441A-AD77-AF24F7E5B785}" type="pres">
      <dgm:prSet presAssocID="{351633B5-B6E3-40C5-88DA-287097667383}" presName="sibSpaceTwo" presStyleCnt="0"/>
      <dgm:spPr/>
    </dgm:pt>
    <dgm:pt modelId="{AA00A73F-BAEE-4501-9D65-4526A31B33BF}" type="pres">
      <dgm:prSet presAssocID="{4C03E62F-460C-45CB-ACB7-A8A2F5BAF57B}" presName="vertTwo" presStyleCnt="0"/>
      <dgm:spPr/>
    </dgm:pt>
    <dgm:pt modelId="{E6591882-BEB4-4381-BC28-110627F71765}" type="pres">
      <dgm:prSet presAssocID="{4C03E62F-460C-45CB-ACB7-A8A2F5BAF57B}" presName="txTwo" presStyleLbl="node2" presStyleIdx="3" presStyleCnt="4">
        <dgm:presLayoutVars>
          <dgm:chPref val="3"/>
        </dgm:presLayoutVars>
      </dgm:prSet>
      <dgm:spPr/>
    </dgm:pt>
    <dgm:pt modelId="{77455135-CAB6-4902-8DA3-E0B1BA9F49CD}" type="pres">
      <dgm:prSet presAssocID="{4C03E62F-460C-45CB-ACB7-A8A2F5BAF57B}" presName="parTransTwo" presStyleCnt="0"/>
      <dgm:spPr/>
    </dgm:pt>
    <dgm:pt modelId="{1AF5BC33-BD8C-4D81-ACCE-80B97ECC7288}" type="pres">
      <dgm:prSet presAssocID="{4C03E62F-460C-45CB-ACB7-A8A2F5BAF57B}" presName="horzTwo" presStyleCnt="0"/>
      <dgm:spPr/>
    </dgm:pt>
    <dgm:pt modelId="{630DEFB1-E14A-4BEC-B31E-E7B197AD171D}" type="pres">
      <dgm:prSet presAssocID="{A5A5CCC0-980E-4F9E-82AE-9F7A0098DA69}" presName="vertThree" presStyleCnt="0"/>
      <dgm:spPr/>
    </dgm:pt>
    <dgm:pt modelId="{09ECC708-738A-4858-8D2F-0F6E4C1F79E9}" type="pres">
      <dgm:prSet presAssocID="{A5A5CCC0-980E-4F9E-82AE-9F7A0098DA69}" presName="txThree" presStyleLbl="node3" presStyleIdx="3" presStyleCnt="4">
        <dgm:presLayoutVars>
          <dgm:chPref val="3"/>
        </dgm:presLayoutVars>
      </dgm:prSet>
      <dgm:spPr/>
    </dgm:pt>
    <dgm:pt modelId="{DE00113A-B7E2-4DE1-8E51-E950CADEF5FF}" type="pres">
      <dgm:prSet presAssocID="{A5A5CCC0-980E-4F9E-82AE-9F7A0098DA69}" presName="parTransThree" presStyleCnt="0"/>
      <dgm:spPr/>
    </dgm:pt>
    <dgm:pt modelId="{8A302CF3-E512-40B4-A322-54F9268661C5}" type="pres">
      <dgm:prSet presAssocID="{A5A5CCC0-980E-4F9E-82AE-9F7A0098DA69}" presName="horzThree" presStyleCnt="0"/>
      <dgm:spPr/>
    </dgm:pt>
    <dgm:pt modelId="{6B013284-D81A-4312-A2ED-1F96B503860B}" type="pres">
      <dgm:prSet presAssocID="{98322134-50DC-49C4-B601-C51EBCA016A5}" presName="vertFour" presStyleCnt="0">
        <dgm:presLayoutVars>
          <dgm:chPref val="3"/>
        </dgm:presLayoutVars>
      </dgm:prSet>
      <dgm:spPr/>
    </dgm:pt>
    <dgm:pt modelId="{1A53B92F-F86D-4814-BD36-C3B14A9E54A5}" type="pres">
      <dgm:prSet presAssocID="{98322134-50DC-49C4-B601-C51EBCA016A5}" presName="txFour" presStyleLbl="node4" presStyleIdx="9" presStyleCnt="12">
        <dgm:presLayoutVars>
          <dgm:chPref val="3"/>
        </dgm:presLayoutVars>
      </dgm:prSet>
      <dgm:spPr/>
    </dgm:pt>
    <dgm:pt modelId="{CC2BF3F0-B674-4C8B-9291-7E572ED44E84}" type="pres">
      <dgm:prSet presAssocID="{98322134-50DC-49C4-B601-C51EBCA016A5}" presName="parTransFour" presStyleCnt="0"/>
      <dgm:spPr/>
    </dgm:pt>
    <dgm:pt modelId="{24080623-DCB0-4F29-91FB-F57063109E3D}" type="pres">
      <dgm:prSet presAssocID="{98322134-50DC-49C4-B601-C51EBCA016A5}" presName="horzFour" presStyleCnt="0"/>
      <dgm:spPr/>
    </dgm:pt>
    <dgm:pt modelId="{9B57A80E-C878-4127-B9BB-1023AFCC7083}" type="pres">
      <dgm:prSet presAssocID="{CBAB5389-C9D0-46E3-A7EC-400CA4774679}" presName="vertFour" presStyleCnt="0">
        <dgm:presLayoutVars>
          <dgm:chPref val="3"/>
        </dgm:presLayoutVars>
      </dgm:prSet>
      <dgm:spPr/>
    </dgm:pt>
    <dgm:pt modelId="{2668B508-5864-4ECB-B092-BE8BAE2E622B}" type="pres">
      <dgm:prSet presAssocID="{CBAB5389-C9D0-46E3-A7EC-400CA4774679}" presName="txFour" presStyleLbl="node4" presStyleIdx="10" presStyleCnt="12">
        <dgm:presLayoutVars>
          <dgm:chPref val="3"/>
        </dgm:presLayoutVars>
      </dgm:prSet>
      <dgm:spPr/>
    </dgm:pt>
    <dgm:pt modelId="{5988F9CC-7655-42C5-BC7F-CD02D07A64CF}" type="pres">
      <dgm:prSet presAssocID="{CBAB5389-C9D0-46E3-A7EC-400CA4774679}" presName="parTransFour" presStyleCnt="0"/>
      <dgm:spPr/>
    </dgm:pt>
    <dgm:pt modelId="{50E5BD08-B9C6-48A4-859C-6562C511E1FE}" type="pres">
      <dgm:prSet presAssocID="{CBAB5389-C9D0-46E3-A7EC-400CA4774679}" presName="horzFour" presStyleCnt="0"/>
      <dgm:spPr/>
    </dgm:pt>
    <dgm:pt modelId="{5843458F-6C3E-467D-8576-56C771CD775D}" type="pres">
      <dgm:prSet presAssocID="{C1659CD5-1408-417A-AF7F-54C1F2B9431D}" presName="vertFour" presStyleCnt="0">
        <dgm:presLayoutVars>
          <dgm:chPref val="3"/>
        </dgm:presLayoutVars>
      </dgm:prSet>
      <dgm:spPr/>
    </dgm:pt>
    <dgm:pt modelId="{464F7079-C190-44AE-9626-4EE72317AB93}" type="pres">
      <dgm:prSet presAssocID="{C1659CD5-1408-417A-AF7F-54C1F2B9431D}" presName="txFour" presStyleLbl="node4" presStyleIdx="11" presStyleCnt="12">
        <dgm:presLayoutVars>
          <dgm:chPref val="3"/>
        </dgm:presLayoutVars>
      </dgm:prSet>
      <dgm:spPr/>
    </dgm:pt>
    <dgm:pt modelId="{5183CBD6-C778-4045-A49F-F7B9BE40EA6A}" type="pres">
      <dgm:prSet presAssocID="{C1659CD5-1408-417A-AF7F-54C1F2B9431D}" presName="horzFour" presStyleCnt="0"/>
      <dgm:spPr/>
    </dgm:pt>
  </dgm:ptLst>
  <dgm:cxnLst>
    <dgm:cxn modelId="{7CF41001-E704-4530-88EE-11B4138055E7}" type="presOf" srcId="{CBCD6AB0-3FD3-471D-8433-ACA4DF0B44EB}" destId="{627C0D31-BE72-4390-91D3-99586DA25CC2}" srcOrd="0" destOrd="0" presId="urn:microsoft.com/office/officeart/2005/8/layout/hierarchy4"/>
    <dgm:cxn modelId="{49C12701-F49A-4ACA-B4FD-FFA4BD00C98B}" type="presOf" srcId="{066F9C0F-0ABD-48FA-9ED6-B618B18FCB4B}" destId="{8AA288F3-F1E9-4D02-A6BB-E239EDDE1FAD}" srcOrd="0" destOrd="0" presId="urn:microsoft.com/office/officeart/2005/8/layout/hierarchy4"/>
    <dgm:cxn modelId="{2B15540A-D8DE-4D82-89C4-1B7502F5DB70}" type="presOf" srcId="{CBAB5389-C9D0-46E3-A7EC-400CA4774679}" destId="{2668B508-5864-4ECB-B092-BE8BAE2E622B}" srcOrd="0" destOrd="0" presId="urn:microsoft.com/office/officeart/2005/8/layout/hierarchy4"/>
    <dgm:cxn modelId="{038F301C-90E5-42FB-B537-9FB3D9F523EE}" srcId="{4AB0DDDD-E664-4676-ABB5-AC3AF2850582}" destId="{E221832A-9652-4FC0-84C6-3639860AB491}" srcOrd="0" destOrd="0" parTransId="{7BC1ACDB-9119-40C1-BFA4-56570C3B5A17}" sibTransId="{80C6A91D-DED3-4B32-B3D1-67CC547CE4E3}"/>
    <dgm:cxn modelId="{C2C4A621-550E-45A1-AA23-267FE437D168}" srcId="{663E09C1-CE76-488E-84B5-44D3CF8BBD55}" destId="{4C03E62F-460C-45CB-ACB7-A8A2F5BAF57B}" srcOrd="2" destOrd="0" parTransId="{FD9614C9-E958-4EEB-905E-D0F27089B3A6}" sibTransId="{99FBE050-46FE-4940-AE0E-F696C69ED715}"/>
    <dgm:cxn modelId="{4B2CFE2E-E2F3-4E43-BB39-0542DAFBD402}" srcId="{663E09C1-CE76-488E-84B5-44D3CF8BBD55}" destId="{AB4DF885-C2E8-462C-B94F-3B757194F6AF}" srcOrd="1" destOrd="0" parTransId="{7C3A37ED-1353-4330-95C0-364EC1C29C6B}" sibTransId="{351633B5-B6E3-40C5-88DA-287097667383}"/>
    <dgm:cxn modelId="{3FC21232-F657-4E9C-BEF8-70D4F0666ED7}" type="presOf" srcId="{E48ADC71-E1FD-42D5-9351-D507FBE7821C}" destId="{9AA94882-7567-4222-936A-592DAEAEA84E}" srcOrd="0" destOrd="0" presId="urn:microsoft.com/office/officeart/2005/8/layout/hierarchy4"/>
    <dgm:cxn modelId="{DC8B3A3D-AFB3-4E59-8257-EE16AF414F77}" type="presOf" srcId="{E221832A-9652-4FC0-84C6-3639860AB491}" destId="{9E082D57-1822-4D77-A1E1-E6CCA45A8D89}" srcOrd="0" destOrd="0" presId="urn:microsoft.com/office/officeart/2005/8/layout/hierarchy4"/>
    <dgm:cxn modelId="{43A4EE3E-A3CC-4165-8B28-A07F02B5D3B9}" srcId="{CBCD6AB0-3FD3-471D-8433-ACA4DF0B44EB}" destId="{4AB0DDDD-E664-4676-ABB5-AC3AF2850582}" srcOrd="0" destOrd="0" parTransId="{369F28F1-DCC5-4507-9D6F-A085491CABE6}" sibTransId="{1B7F6956-3616-43B7-8534-B5B9312DBADE}"/>
    <dgm:cxn modelId="{53E7565B-A66D-4115-B139-65B34746AC02}" srcId="{3AAF814E-B44A-4C07-89BC-A34E19F90347}" destId="{11BE52E3-5286-489C-9024-A66635F8AAC6}" srcOrd="0" destOrd="0" parTransId="{060F3A6E-4AD8-4164-A277-DFAEE817F018}" sibTransId="{9A7DBB64-9515-4BB2-86FF-8C9100AE9949}"/>
    <dgm:cxn modelId="{714EBC5C-A6B8-4D7A-AB99-21F5262404FC}" srcId="{10CC218D-C2E9-4BA8-8DD7-9C707D661669}" destId="{E48ADC71-E1FD-42D5-9351-D507FBE7821C}" srcOrd="0" destOrd="0" parTransId="{CC55DE86-EA35-4C93-BE9F-38D703B89625}" sibTransId="{A641BA8A-2EEF-43DD-8CD2-163D0556A0DE}"/>
    <dgm:cxn modelId="{F7BB7A63-A266-4F3B-94E8-0734D440D125}" srcId="{E0B7C06B-93A9-4E86-BD7C-5E71DB1E85A0}" destId="{CBCD6AB0-3FD3-471D-8433-ACA4DF0B44EB}" srcOrd="0" destOrd="0" parTransId="{2877362F-B799-4077-A371-BE4DF4CD06EF}" sibTransId="{86879F5A-CD05-4D3B-93EC-3B7F6007859B}"/>
    <dgm:cxn modelId="{796A1364-67E5-43D8-87FC-47997A6E4C74}" type="presOf" srcId="{B86E47D7-CA9E-4829-A68F-C5856B22FEC2}" destId="{52269E4C-975C-4D06-8644-3343D97FE596}" srcOrd="0" destOrd="0" presId="urn:microsoft.com/office/officeart/2005/8/layout/hierarchy4"/>
    <dgm:cxn modelId="{6B6DF244-8308-4F60-A27C-D1A5F6FF7A81}" srcId="{AB4DF885-C2E8-462C-B94F-3B757194F6AF}" destId="{E0B7C06B-93A9-4E86-BD7C-5E71DB1E85A0}" srcOrd="0" destOrd="0" parTransId="{3A209748-0658-43EE-B669-678D3D074F88}" sibTransId="{67122170-03AA-43AC-82FD-3490C4B22233}"/>
    <dgm:cxn modelId="{CEFA3665-F5F0-4C4E-91CE-8C8832418D2A}" srcId="{B86E47D7-CA9E-4829-A68F-C5856B22FEC2}" destId="{066F9C0F-0ABD-48FA-9ED6-B618B18FCB4B}" srcOrd="0" destOrd="0" parTransId="{98CD3209-B7D9-4185-9123-E714DA714201}" sibTransId="{CDEB1714-BEE4-4AF3-A766-AA04418329E7}"/>
    <dgm:cxn modelId="{EA323C66-C7D0-45CF-86F3-92CD82B1A345}" type="presOf" srcId="{98322134-50DC-49C4-B601-C51EBCA016A5}" destId="{1A53B92F-F86D-4814-BD36-C3B14A9E54A5}" srcOrd="0" destOrd="0" presId="urn:microsoft.com/office/officeart/2005/8/layout/hierarchy4"/>
    <dgm:cxn modelId="{988C4E4B-F03B-411C-88C6-D92CD20CC8C7}" srcId="{634CDF2E-C174-4F01-A790-0317F6D32F19}" destId="{E74A8539-9B72-4612-98EE-FB15A8B08C24}" srcOrd="0" destOrd="0" parTransId="{C94F10ED-3ABF-48DA-82AF-54C247DC1817}" sibTransId="{ED66517A-F088-4F64-ADF0-DAE80928A08B}"/>
    <dgm:cxn modelId="{68FD2E4E-9BDE-4C1C-B987-E449317057B4}" type="presOf" srcId="{634CDF2E-C174-4F01-A790-0317F6D32F19}" destId="{319D910F-2457-4B75-82C5-71FC2572EA35}" srcOrd="0" destOrd="0" presId="urn:microsoft.com/office/officeart/2005/8/layout/hierarchy4"/>
    <dgm:cxn modelId="{07D09F6F-50FD-4B9C-A683-9F496AF38AA6}" srcId="{E48ADC71-E1FD-42D5-9351-D507FBE7821C}" destId="{ED2D58E7-538B-400F-861C-C6C27331B2C3}" srcOrd="0" destOrd="0" parTransId="{51609B4E-8F9F-415E-8413-6BE0DD997E06}" sibTransId="{15451471-2DF2-46A8-B811-4AD65F805DD4}"/>
    <dgm:cxn modelId="{B8A30574-5F4C-4D36-9C44-307F9344BCAB}" type="presOf" srcId="{E87BEB18-634E-452E-B28B-8325D6FA80BB}" destId="{B2EF53BE-6F63-4AA0-AD06-D132457F343A}" srcOrd="0" destOrd="0" presId="urn:microsoft.com/office/officeart/2005/8/layout/hierarchy4"/>
    <dgm:cxn modelId="{2A970B58-22D0-47AA-80A2-20ACA5E0F1D2}" type="presOf" srcId="{10CC218D-C2E9-4BA8-8DD7-9C707D661669}" destId="{D0735FB4-4D14-4419-B7D9-C42FBDB42E9C}" srcOrd="0" destOrd="0" presId="urn:microsoft.com/office/officeart/2005/8/layout/hierarchy4"/>
    <dgm:cxn modelId="{817E0E59-AFBB-4D8F-9C4D-133F09FBFE19}" type="presOf" srcId="{A5A5CCC0-980E-4F9E-82AE-9F7A0098DA69}" destId="{09ECC708-738A-4858-8D2F-0F6E4C1F79E9}" srcOrd="0" destOrd="0" presId="urn:microsoft.com/office/officeart/2005/8/layout/hierarchy4"/>
    <dgm:cxn modelId="{6D25305A-DE05-4B34-939D-767EC6B7B4BE}" srcId="{A0DE0854-C594-47C2-B52D-23257B74EE4F}" destId="{B86E47D7-CA9E-4829-A68F-C5856B22FEC2}" srcOrd="0" destOrd="0" parTransId="{7B0A61C9-B073-4CB6-90B3-B5DD66FB539F}" sibTransId="{ECE4ECBB-5DF2-45DD-B906-F46881BCF5B1}"/>
    <dgm:cxn modelId="{BA937D82-C659-4E82-B139-B26480B4C5E7}" type="presOf" srcId="{4AB0DDDD-E664-4676-ABB5-AC3AF2850582}" destId="{0AD5CE43-9007-4E67-B4B3-68E8A59C9969}" srcOrd="0" destOrd="0" presId="urn:microsoft.com/office/officeart/2005/8/layout/hierarchy4"/>
    <dgm:cxn modelId="{DCD9E284-3881-4DA3-BF3B-84F7B6D53F60}" type="presOf" srcId="{E74A8539-9B72-4612-98EE-FB15A8B08C24}" destId="{0EDA1796-C3EF-4603-A68A-02B2680DA138}" srcOrd="0" destOrd="0" presId="urn:microsoft.com/office/officeart/2005/8/layout/hierarchy4"/>
    <dgm:cxn modelId="{A035058E-84C1-4A43-8D99-C3C9A528C195}" type="presOf" srcId="{AB4DF885-C2E8-462C-B94F-3B757194F6AF}" destId="{FE3C0C68-F0DB-455E-B26B-E1471DB7AA4A}" srcOrd="0" destOrd="0" presId="urn:microsoft.com/office/officeart/2005/8/layout/hierarchy4"/>
    <dgm:cxn modelId="{63F3FF90-37E8-4C04-9561-5179CACA7583}" srcId="{E87BEB18-634E-452E-B28B-8325D6FA80BB}" destId="{10CC218D-C2E9-4BA8-8DD7-9C707D661669}" srcOrd="0" destOrd="0" parTransId="{BAA4D3C4-3724-4C23-A368-735D4C0F54BA}" sibTransId="{F035824F-6B46-4C45-AE93-772635F0DAD4}"/>
    <dgm:cxn modelId="{606DDA96-819E-48D7-97E0-1928E7CBF72D}" srcId="{A5A5CCC0-980E-4F9E-82AE-9F7A0098DA69}" destId="{98322134-50DC-49C4-B601-C51EBCA016A5}" srcOrd="0" destOrd="0" parTransId="{724B929F-9689-4183-9BB2-F5E7FD3674F1}" sibTransId="{3145F3D7-B948-4D25-9624-9F71686E26E9}"/>
    <dgm:cxn modelId="{811F1697-84A8-4046-A7FD-0F7036DC9650}" srcId="{CBAB5389-C9D0-46E3-A7EC-400CA4774679}" destId="{C1659CD5-1408-417A-AF7F-54C1F2B9431D}" srcOrd="0" destOrd="0" parTransId="{84B0EFBC-C15D-4DC9-A0BC-86744AED5BD6}" sibTransId="{C00E0366-5BD7-4522-ABE2-562F676F2ABD}"/>
    <dgm:cxn modelId="{BFB8049B-0C5E-4BBE-8742-6F3CAE83C0C1}" type="presOf" srcId="{3AAF814E-B44A-4C07-89BC-A34E19F90347}" destId="{4CADD1B9-DE00-4B60-9576-8CB5FA3D8870}" srcOrd="0" destOrd="0" presId="urn:microsoft.com/office/officeart/2005/8/layout/hierarchy4"/>
    <dgm:cxn modelId="{2ED9799F-27EE-43E4-97EC-8ED83EAE4A22}" srcId="{98322134-50DC-49C4-B601-C51EBCA016A5}" destId="{CBAB5389-C9D0-46E3-A7EC-400CA4774679}" srcOrd="0" destOrd="0" parTransId="{8D4FCF65-FC3C-471C-9042-71F4F32D46F6}" sibTransId="{FB19DB76-A17E-4E4F-B10D-A222853E5BBC}"/>
    <dgm:cxn modelId="{5F5424A9-7F06-41F2-9F56-24331F6FDD12}" type="presOf" srcId="{663E09C1-CE76-488E-84B5-44D3CF8BBD55}" destId="{E82301E9-4FA7-43C2-A3A8-513B2EA6E51F}" srcOrd="0" destOrd="0" presId="urn:microsoft.com/office/officeart/2005/8/layout/hierarchy4"/>
    <dgm:cxn modelId="{7A7687AE-5791-4EA7-AA35-DE64E4ABC12A}" type="presOf" srcId="{AAF142EC-6056-4F32-A37C-0FD077EE8969}" destId="{49720C13-C6B0-40AD-9915-AC8AD5583966}" srcOrd="0" destOrd="0" presId="urn:microsoft.com/office/officeart/2005/8/layout/hierarchy4"/>
    <dgm:cxn modelId="{F877C8B1-CB83-4510-A85C-9376D8A72399}" type="presOf" srcId="{C1659CD5-1408-417A-AF7F-54C1F2B9431D}" destId="{464F7079-C190-44AE-9626-4EE72317AB93}" srcOrd="0" destOrd="0" presId="urn:microsoft.com/office/officeart/2005/8/layout/hierarchy4"/>
    <dgm:cxn modelId="{DC7AD0B1-C2E1-4CB7-BBDF-566FA06FCC4A}" type="presOf" srcId="{11BE52E3-5286-489C-9024-A66635F8AAC6}" destId="{79EB81D2-59EA-4329-84B4-FFD7DF1E13B0}" srcOrd="0" destOrd="0" presId="urn:microsoft.com/office/officeart/2005/8/layout/hierarchy4"/>
    <dgm:cxn modelId="{1226DEBB-1E4F-42AC-B4BD-1A8039FCB51E}" srcId="{4C03E62F-460C-45CB-ACB7-A8A2F5BAF57B}" destId="{A5A5CCC0-980E-4F9E-82AE-9F7A0098DA69}" srcOrd="0" destOrd="0" parTransId="{A91DAD95-EC56-47D9-BB19-C0CB6F194C61}" sibTransId="{0BD24855-2DB5-4F37-86AC-7AC341EE2C9F}"/>
    <dgm:cxn modelId="{96E266BC-3246-4E50-AFFB-8D0BF948581B}" type="presOf" srcId="{E0B7C06B-93A9-4E86-BD7C-5E71DB1E85A0}" destId="{50314437-30ED-47E9-9437-4F0D45BCBDE3}" srcOrd="0" destOrd="0" presId="urn:microsoft.com/office/officeart/2005/8/layout/hierarchy4"/>
    <dgm:cxn modelId="{50F372CF-0819-4A95-9489-519673A97813}" type="presOf" srcId="{4C03E62F-460C-45CB-ACB7-A8A2F5BAF57B}" destId="{E6591882-BEB4-4381-BC28-110627F71765}" srcOrd="0" destOrd="0" presId="urn:microsoft.com/office/officeart/2005/8/layout/hierarchy4"/>
    <dgm:cxn modelId="{4B86C6CF-99B0-41E7-AECA-A49E4B67CEDB}" type="presOf" srcId="{A0DE0854-C594-47C2-B52D-23257B74EE4F}" destId="{0FA56C4D-382F-4336-B712-990FAB25F178}" srcOrd="0" destOrd="0" presId="urn:microsoft.com/office/officeart/2005/8/layout/hierarchy4"/>
    <dgm:cxn modelId="{E4323CD1-1CFE-485F-946F-B21980438DBA}" srcId="{AAF142EC-6056-4F32-A37C-0FD077EE8969}" destId="{663E09C1-CE76-488E-84B5-44D3CF8BBD55}" srcOrd="1" destOrd="0" parTransId="{CE57F79B-D0D0-4E6F-B0E5-032750F60F91}" sibTransId="{8CE9FA05-4534-4F5E-BF87-BDDDCBEDF1DB}"/>
    <dgm:cxn modelId="{27D520DC-C821-4348-925D-DB8EF8E6AE14}" srcId="{066F9C0F-0ABD-48FA-9ED6-B618B18FCB4B}" destId="{634CDF2E-C174-4F01-A790-0317F6D32F19}" srcOrd="0" destOrd="0" parTransId="{5CC072E3-FA74-48AE-A1FE-D4BEC55AA4B2}" sibTransId="{E9841C6B-3DE5-4E33-B4A9-35B07E222F85}"/>
    <dgm:cxn modelId="{7DB60CE1-F565-40CF-9A7E-58BFEEE948B4}" srcId="{ED2D58E7-538B-400F-861C-C6C27331B2C3}" destId="{3AAF814E-B44A-4C07-89BC-A34E19F90347}" srcOrd="0" destOrd="0" parTransId="{2139E4D2-D2EB-49E9-8496-009C56A8B3FE}" sibTransId="{5C119F64-E6DF-4497-B3BF-20A7A8488A17}"/>
    <dgm:cxn modelId="{2C05E1F0-C706-4B0C-92C7-8507F90D205E}" srcId="{AAF142EC-6056-4F32-A37C-0FD077EE8969}" destId="{E87BEB18-634E-452E-B28B-8325D6FA80BB}" srcOrd="0" destOrd="0" parTransId="{EB0E9296-A4A0-4060-8940-2011EF3FA984}" sibTransId="{64C50EF1-500A-41C8-BC7E-5AE4B11A62BA}"/>
    <dgm:cxn modelId="{EE50CAFA-BBA3-4083-9087-B456685F85FA}" srcId="{663E09C1-CE76-488E-84B5-44D3CF8BBD55}" destId="{A0DE0854-C594-47C2-B52D-23257B74EE4F}" srcOrd="0" destOrd="0" parTransId="{9F582829-3487-43C5-8EBC-A30D36E97F42}" sibTransId="{7FC62935-B37C-4565-B272-D92D6F484ABB}"/>
    <dgm:cxn modelId="{C3D9D0FD-DCE8-4326-A07A-8E0F0A3751D4}" type="presOf" srcId="{ED2D58E7-538B-400F-861C-C6C27331B2C3}" destId="{A63FE498-9867-4284-A13A-7A578B9212BB}" srcOrd="0" destOrd="0" presId="urn:microsoft.com/office/officeart/2005/8/layout/hierarchy4"/>
    <dgm:cxn modelId="{4BE9B088-DD45-4A8E-AEB1-61FDD6E4C180}" type="presParOf" srcId="{49720C13-C6B0-40AD-9915-AC8AD5583966}" destId="{12B1BC09-5628-418A-BA5C-1181587204C4}" srcOrd="0" destOrd="0" presId="urn:microsoft.com/office/officeart/2005/8/layout/hierarchy4"/>
    <dgm:cxn modelId="{CFCF4213-EFCF-410B-8389-A1015B3139D8}" type="presParOf" srcId="{12B1BC09-5628-418A-BA5C-1181587204C4}" destId="{B2EF53BE-6F63-4AA0-AD06-D132457F343A}" srcOrd="0" destOrd="0" presId="urn:microsoft.com/office/officeart/2005/8/layout/hierarchy4"/>
    <dgm:cxn modelId="{A8C8A5E1-6C18-459C-B909-735C856D4653}" type="presParOf" srcId="{12B1BC09-5628-418A-BA5C-1181587204C4}" destId="{D4C9FBBE-99A3-4DA2-BBF2-3E628636E53A}" srcOrd="1" destOrd="0" presId="urn:microsoft.com/office/officeart/2005/8/layout/hierarchy4"/>
    <dgm:cxn modelId="{B9A7E2E3-69AF-45BD-8F75-078C2A97E62D}" type="presParOf" srcId="{12B1BC09-5628-418A-BA5C-1181587204C4}" destId="{C53DEA22-C335-4954-BE18-9B56CD8DE1FB}" srcOrd="2" destOrd="0" presId="urn:microsoft.com/office/officeart/2005/8/layout/hierarchy4"/>
    <dgm:cxn modelId="{3C5ED683-9E0B-425E-948E-BF639C276F9A}" type="presParOf" srcId="{C53DEA22-C335-4954-BE18-9B56CD8DE1FB}" destId="{2C03D2CB-21FA-4887-BC14-0FF742778ED6}" srcOrd="0" destOrd="0" presId="urn:microsoft.com/office/officeart/2005/8/layout/hierarchy4"/>
    <dgm:cxn modelId="{F17A4EF6-8DA5-470D-8996-B5A1D91F57B5}" type="presParOf" srcId="{2C03D2CB-21FA-4887-BC14-0FF742778ED6}" destId="{D0735FB4-4D14-4419-B7D9-C42FBDB42E9C}" srcOrd="0" destOrd="0" presId="urn:microsoft.com/office/officeart/2005/8/layout/hierarchy4"/>
    <dgm:cxn modelId="{2818C6FA-FB89-4918-B30D-79DC3F32A813}" type="presParOf" srcId="{2C03D2CB-21FA-4887-BC14-0FF742778ED6}" destId="{2D5E3847-E6B5-4CC0-B632-EEEF6786E38B}" srcOrd="1" destOrd="0" presId="urn:microsoft.com/office/officeart/2005/8/layout/hierarchy4"/>
    <dgm:cxn modelId="{F6CA407E-5E5C-4F29-A2B0-737A8B8AAB60}" type="presParOf" srcId="{2C03D2CB-21FA-4887-BC14-0FF742778ED6}" destId="{1110171A-2D92-40A3-B9E8-4776F3A2B650}" srcOrd="2" destOrd="0" presId="urn:microsoft.com/office/officeart/2005/8/layout/hierarchy4"/>
    <dgm:cxn modelId="{707C2172-A146-4215-A6B1-3090B754948A}" type="presParOf" srcId="{1110171A-2D92-40A3-B9E8-4776F3A2B650}" destId="{73550E9B-9E74-4F96-9D63-6677C20617BE}" srcOrd="0" destOrd="0" presId="urn:microsoft.com/office/officeart/2005/8/layout/hierarchy4"/>
    <dgm:cxn modelId="{DF18E4BE-290B-45D6-B4B7-1DC28F85D0DB}" type="presParOf" srcId="{73550E9B-9E74-4F96-9D63-6677C20617BE}" destId="{9AA94882-7567-4222-936A-592DAEAEA84E}" srcOrd="0" destOrd="0" presId="urn:microsoft.com/office/officeart/2005/8/layout/hierarchy4"/>
    <dgm:cxn modelId="{93647346-DBE9-42A4-8880-308A31F265E9}" type="presParOf" srcId="{73550E9B-9E74-4F96-9D63-6677C20617BE}" destId="{0ED93EF2-FF01-4664-AFB9-29102C1038C9}" srcOrd="1" destOrd="0" presId="urn:microsoft.com/office/officeart/2005/8/layout/hierarchy4"/>
    <dgm:cxn modelId="{C9212DC5-F4C1-43AF-9362-BEFF65A5EDCB}" type="presParOf" srcId="{73550E9B-9E74-4F96-9D63-6677C20617BE}" destId="{4983E111-56A1-443E-A37B-7544F0D3E893}" srcOrd="2" destOrd="0" presId="urn:microsoft.com/office/officeart/2005/8/layout/hierarchy4"/>
    <dgm:cxn modelId="{B502791C-5C9D-44B7-B650-1E41AAFFDBF8}" type="presParOf" srcId="{4983E111-56A1-443E-A37B-7544F0D3E893}" destId="{89470D48-602A-4826-82F5-47D522B63C7A}" srcOrd="0" destOrd="0" presId="urn:microsoft.com/office/officeart/2005/8/layout/hierarchy4"/>
    <dgm:cxn modelId="{496752C6-5C22-472A-A473-410C4EC98CAA}" type="presParOf" srcId="{89470D48-602A-4826-82F5-47D522B63C7A}" destId="{A63FE498-9867-4284-A13A-7A578B9212BB}" srcOrd="0" destOrd="0" presId="urn:microsoft.com/office/officeart/2005/8/layout/hierarchy4"/>
    <dgm:cxn modelId="{664AD6BE-8BDD-446D-BAAF-10D0906E3629}" type="presParOf" srcId="{89470D48-602A-4826-82F5-47D522B63C7A}" destId="{B131C596-71E0-427F-B52D-1FC2AC8D0FC1}" srcOrd="1" destOrd="0" presId="urn:microsoft.com/office/officeart/2005/8/layout/hierarchy4"/>
    <dgm:cxn modelId="{FFB95065-98D7-4E15-8CDF-85E77D1EEF0D}" type="presParOf" srcId="{89470D48-602A-4826-82F5-47D522B63C7A}" destId="{FBD7ECC3-DD06-4A6F-B79A-99E5F8658A2A}" srcOrd="2" destOrd="0" presId="urn:microsoft.com/office/officeart/2005/8/layout/hierarchy4"/>
    <dgm:cxn modelId="{F82D821D-E954-4263-8037-C9188C5B99DB}" type="presParOf" srcId="{FBD7ECC3-DD06-4A6F-B79A-99E5F8658A2A}" destId="{0735C38E-142A-4AE5-B911-6B326D40312F}" srcOrd="0" destOrd="0" presId="urn:microsoft.com/office/officeart/2005/8/layout/hierarchy4"/>
    <dgm:cxn modelId="{B93C9B9A-C292-4984-8A31-606C7F70DF40}" type="presParOf" srcId="{0735C38E-142A-4AE5-B911-6B326D40312F}" destId="{4CADD1B9-DE00-4B60-9576-8CB5FA3D8870}" srcOrd="0" destOrd="0" presId="urn:microsoft.com/office/officeart/2005/8/layout/hierarchy4"/>
    <dgm:cxn modelId="{6336F674-AC9B-4EE7-BADA-1D1609F721EF}" type="presParOf" srcId="{0735C38E-142A-4AE5-B911-6B326D40312F}" destId="{1C53D8C9-29B4-4C5E-BD8C-9CAB468A425D}" srcOrd="1" destOrd="0" presId="urn:microsoft.com/office/officeart/2005/8/layout/hierarchy4"/>
    <dgm:cxn modelId="{FDB73EB1-D7FE-4B47-961B-ABBE01A6DC28}" type="presParOf" srcId="{0735C38E-142A-4AE5-B911-6B326D40312F}" destId="{724C1EFE-3A98-4001-A3A4-D7C6B46B1E63}" srcOrd="2" destOrd="0" presId="urn:microsoft.com/office/officeart/2005/8/layout/hierarchy4"/>
    <dgm:cxn modelId="{F63F2B15-6EB7-454E-AD83-A777B50784B9}" type="presParOf" srcId="{724C1EFE-3A98-4001-A3A4-D7C6B46B1E63}" destId="{8CA0C86E-F49A-490D-ABE9-708FDAF75F05}" srcOrd="0" destOrd="0" presId="urn:microsoft.com/office/officeart/2005/8/layout/hierarchy4"/>
    <dgm:cxn modelId="{C91CF3CE-8610-4692-BC34-8F687B8EB61C}" type="presParOf" srcId="{8CA0C86E-F49A-490D-ABE9-708FDAF75F05}" destId="{79EB81D2-59EA-4329-84B4-FFD7DF1E13B0}" srcOrd="0" destOrd="0" presId="urn:microsoft.com/office/officeart/2005/8/layout/hierarchy4"/>
    <dgm:cxn modelId="{5EF2C377-83AF-4122-A5B2-C996E93801EA}" type="presParOf" srcId="{8CA0C86E-F49A-490D-ABE9-708FDAF75F05}" destId="{6E7EB634-1B3E-473B-B528-23AB87CFABDD}" srcOrd="1" destOrd="0" presId="urn:microsoft.com/office/officeart/2005/8/layout/hierarchy4"/>
    <dgm:cxn modelId="{F4613085-AB87-4C5D-853F-FA55DF86B820}" type="presParOf" srcId="{49720C13-C6B0-40AD-9915-AC8AD5583966}" destId="{E7CC2C31-7D9A-48AD-90CF-659A847CE04D}" srcOrd="1" destOrd="0" presId="urn:microsoft.com/office/officeart/2005/8/layout/hierarchy4"/>
    <dgm:cxn modelId="{9128D227-38B3-4D79-AE71-26EBC1F78D01}" type="presParOf" srcId="{49720C13-C6B0-40AD-9915-AC8AD5583966}" destId="{ABCA350F-A107-4E65-9578-96EA3F425D2D}" srcOrd="2" destOrd="0" presId="urn:microsoft.com/office/officeart/2005/8/layout/hierarchy4"/>
    <dgm:cxn modelId="{64026C24-3A3F-422B-9530-AD54F6388716}" type="presParOf" srcId="{ABCA350F-A107-4E65-9578-96EA3F425D2D}" destId="{E82301E9-4FA7-43C2-A3A8-513B2EA6E51F}" srcOrd="0" destOrd="0" presId="urn:microsoft.com/office/officeart/2005/8/layout/hierarchy4"/>
    <dgm:cxn modelId="{1C32B777-F2E5-4966-8555-EF136E172188}" type="presParOf" srcId="{ABCA350F-A107-4E65-9578-96EA3F425D2D}" destId="{82F93950-DA0C-4819-8083-EF15526CECF5}" srcOrd="1" destOrd="0" presId="urn:microsoft.com/office/officeart/2005/8/layout/hierarchy4"/>
    <dgm:cxn modelId="{F5B8AC29-1E63-4E9F-8C92-C089EBC808F4}" type="presParOf" srcId="{ABCA350F-A107-4E65-9578-96EA3F425D2D}" destId="{0FABDB6D-5324-41A5-BE6B-BF9936F9475A}" srcOrd="2" destOrd="0" presId="urn:microsoft.com/office/officeart/2005/8/layout/hierarchy4"/>
    <dgm:cxn modelId="{10F2B094-7A05-4D64-9EF2-B81097A2EE8C}" type="presParOf" srcId="{0FABDB6D-5324-41A5-BE6B-BF9936F9475A}" destId="{8ECDDBFA-8E6B-4E3D-B2A1-DFD2185CF310}" srcOrd="0" destOrd="0" presId="urn:microsoft.com/office/officeart/2005/8/layout/hierarchy4"/>
    <dgm:cxn modelId="{43C9A063-68AE-444C-9D9C-EBF6A92910D2}" type="presParOf" srcId="{8ECDDBFA-8E6B-4E3D-B2A1-DFD2185CF310}" destId="{0FA56C4D-382F-4336-B712-990FAB25F178}" srcOrd="0" destOrd="0" presId="urn:microsoft.com/office/officeart/2005/8/layout/hierarchy4"/>
    <dgm:cxn modelId="{58E6C658-B365-4D2B-A787-F5AC2393C026}" type="presParOf" srcId="{8ECDDBFA-8E6B-4E3D-B2A1-DFD2185CF310}" destId="{60E06E6F-6C94-46C5-B99D-34A2B5B3B351}" srcOrd="1" destOrd="0" presId="urn:microsoft.com/office/officeart/2005/8/layout/hierarchy4"/>
    <dgm:cxn modelId="{BD82B057-DE3E-4AB6-80C4-F08FFAFEA3F4}" type="presParOf" srcId="{8ECDDBFA-8E6B-4E3D-B2A1-DFD2185CF310}" destId="{2748774E-F9B1-4A05-802F-81E2478FCC5A}" srcOrd="2" destOrd="0" presId="urn:microsoft.com/office/officeart/2005/8/layout/hierarchy4"/>
    <dgm:cxn modelId="{E4B9A916-78C6-48C7-A0EF-49D7E36BCE7D}" type="presParOf" srcId="{2748774E-F9B1-4A05-802F-81E2478FCC5A}" destId="{20E21BF5-0234-47F6-A48C-5C8BE32B6670}" srcOrd="0" destOrd="0" presId="urn:microsoft.com/office/officeart/2005/8/layout/hierarchy4"/>
    <dgm:cxn modelId="{8AADE854-64C1-47FC-AAD7-881022CE33F1}" type="presParOf" srcId="{20E21BF5-0234-47F6-A48C-5C8BE32B6670}" destId="{52269E4C-975C-4D06-8644-3343D97FE596}" srcOrd="0" destOrd="0" presId="urn:microsoft.com/office/officeart/2005/8/layout/hierarchy4"/>
    <dgm:cxn modelId="{1D1E8EA8-A6BD-4489-AD06-37C9A9CFD052}" type="presParOf" srcId="{20E21BF5-0234-47F6-A48C-5C8BE32B6670}" destId="{06695A70-5E3E-42E0-91B0-00A2978474D4}" srcOrd="1" destOrd="0" presId="urn:microsoft.com/office/officeart/2005/8/layout/hierarchy4"/>
    <dgm:cxn modelId="{7E8E81DD-5EE7-448F-A717-CEE1E838E19C}" type="presParOf" srcId="{20E21BF5-0234-47F6-A48C-5C8BE32B6670}" destId="{6FBD3B23-ACF9-48B5-B736-422CABEE3E81}" srcOrd="2" destOrd="0" presId="urn:microsoft.com/office/officeart/2005/8/layout/hierarchy4"/>
    <dgm:cxn modelId="{4DF4D4FA-68F8-498D-9267-B95E6B830072}" type="presParOf" srcId="{6FBD3B23-ACF9-48B5-B736-422CABEE3E81}" destId="{5FD18FBA-BC8C-4FE3-A655-964EFFD36E5B}" srcOrd="0" destOrd="0" presId="urn:microsoft.com/office/officeart/2005/8/layout/hierarchy4"/>
    <dgm:cxn modelId="{E7BA910C-463E-4270-8E0A-E66FBBA98284}" type="presParOf" srcId="{5FD18FBA-BC8C-4FE3-A655-964EFFD36E5B}" destId="{8AA288F3-F1E9-4D02-A6BB-E239EDDE1FAD}" srcOrd="0" destOrd="0" presId="urn:microsoft.com/office/officeart/2005/8/layout/hierarchy4"/>
    <dgm:cxn modelId="{608397A6-922A-4E79-907A-EFD92B938DD8}" type="presParOf" srcId="{5FD18FBA-BC8C-4FE3-A655-964EFFD36E5B}" destId="{A109B9F6-C7B8-44A4-8300-10BC0D1C85A6}" srcOrd="1" destOrd="0" presId="urn:microsoft.com/office/officeart/2005/8/layout/hierarchy4"/>
    <dgm:cxn modelId="{6882EE13-8620-4156-8101-232818EC66E0}" type="presParOf" srcId="{5FD18FBA-BC8C-4FE3-A655-964EFFD36E5B}" destId="{2EDDD7CD-DCDB-4D0A-A6CA-DA1BC417CA73}" srcOrd="2" destOrd="0" presId="urn:microsoft.com/office/officeart/2005/8/layout/hierarchy4"/>
    <dgm:cxn modelId="{1CC66548-1293-4EC7-BF75-97ED691ECCDF}" type="presParOf" srcId="{2EDDD7CD-DCDB-4D0A-A6CA-DA1BC417CA73}" destId="{50F8EECB-0269-4AB4-A7CF-E54A6FEDB915}" srcOrd="0" destOrd="0" presId="urn:microsoft.com/office/officeart/2005/8/layout/hierarchy4"/>
    <dgm:cxn modelId="{D2B69259-F568-4F3D-AA50-6F110B245B83}" type="presParOf" srcId="{50F8EECB-0269-4AB4-A7CF-E54A6FEDB915}" destId="{319D910F-2457-4B75-82C5-71FC2572EA35}" srcOrd="0" destOrd="0" presId="urn:microsoft.com/office/officeart/2005/8/layout/hierarchy4"/>
    <dgm:cxn modelId="{61097978-BDEC-4503-A3DA-C6F5BEB34B15}" type="presParOf" srcId="{50F8EECB-0269-4AB4-A7CF-E54A6FEDB915}" destId="{DE419ABA-020F-4722-A72E-F413A433EE9A}" srcOrd="1" destOrd="0" presId="urn:microsoft.com/office/officeart/2005/8/layout/hierarchy4"/>
    <dgm:cxn modelId="{DA2B07DD-5C24-4B6A-87BA-827A133E01A8}" type="presParOf" srcId="{50F8EECB-0269-4AB4-A7CF-E54A6FEDB915}" destId="{DD6A5EF9-D8E4-4160-A43F-8394EECD47F4}" srcOrd="2" destOrd="0" presId="urn:microsoft.com/office/officeart/2005/8/layout/hierarchy4"/>
    <dgm:cxn modelId="{CCD3603A-6D6C-4E08-92A3-B300BB48C2C3}" type="presParOf" srcId="{DD6A5EF9-D8E4-4160-A43F-8394EECD47F4}" destId="{1870F4F3-D4D8-41CC-AA2B-7296D427E8DA}" srcOrd="0" destOrd="0" presId="urn:microsoft.com/office/officeart/2005/8/layout/hierarchy4"/>
    <dgm:cxn modelId="{D4DF1EAC-F635-4186-890C-5AB14D7583D7}" type="presParOf" srcId="{1870F4F3-D4D8-41CC-AA2B-7296D427E8DA}" destId="{0EDA1796-C3EF-4603-A68A-02B2680DA138}" srcOrd="0" destOrd="0" presId="urn:microsoft.com/office/officeart/2005/8/layout/hierarchy4"/>
    <dgm:cxn modelId="{3B6E5CB1-8D71-4402-AB26-23B41D0FC3F9}" type="presParOf" srcId="{1870F4F3-D4D8-41CC-AA2B-7296D427E8DA}" destId="{9D98BE55-3335-4FF4-831F-FDA71780C1F4}" srcOrd="1" destOrd="0" presId="urn:microsoft.com/office/officeart/2005/8/layout/hierarchy4"/>
    <dgm:cxn modelId="{1BAAD5D9-618F-4D60-8F4F-184C54ADB114}" type="presParOf" srcId="{0FABDB6D-5324-41A5-BE6B-BF9936F9475A}" destId="{81A873AB-46FD-4648-8642-2C79B6311075}" srcOrd="1" destOrd="0" presId="urn:microsoft.com/office/officeart/2005/8/layout/hierarchy4"/>
    <dgm:cxn modelId="{A4B7E27E-0C12-4C1C-BA1C-5E3A1E2B4C84}" type="presParOf" srcId="{0FABDB6D-5324-41A5-BE6B-BF9936F9475A}" destId="{98CA9E46-66C4-4BFA-B802-6D938BBAD4C1}" srcOrd="2" destOrd="0" presId="urn:microsoft.com/office/officeart/2005/8/layout/hierarchy4"/>
    <dgm:cxn modelId="{94C32CE3-B09C-48DA-9359-3A4E065C5182}" type="presParOf" srcId="{98CA9E46-66C4-4BFA-B802-6D938BBAD4C1}" destId="{FE3C0C68-F0DB-455E-B26B-E1471DB7AA4A}" srcOrd="0" destOrd="0" presId="urn:microsoft.com/office/officeart/2005/8/layout/hierarchy4"/>
    <dgm:cxn modelId="{4065F396-7837-44B9-8EF2-229522ED819D}" type="presParOf" srcId="{98CA9E46-66C4-4BFA-B802-6D938BBAD4C1}" destId="{7A0C51C4-534B-4EEA-A86F-FD2DB8731583}" srcOrd="1" destOrd="0" presId="urn:microsoft.com/office/officeart/2005/8/layout/hierarchy4"/>
    <dgm:cxn modelId="{E6AC7DF0-0E96-4151-86E7-8824F45C8985}" type="presParOf" srcId="{98CA9E46-66C4-4BFA-B802-6D938BBAD4C1}" destId="{C0BA1922-2EA7-4F60-A371-FA8A0FC55A9C}" srcOrd="2" destOrd="0" presId="urn:microsoft.com/office/officeart/2005/8/layout/hierarchy4"/>
    <dgm:cxn modelId="{8188A436-557A-4AC4-B341-08825527A91B}" type="presParOf" srcId="{C0BA1922-2EA7-4F60-A371-FA8A0FC55A9C}" destId="{B6BE5639-54D3-4CA0-B104-4809070CD8DB}" srcOrd="0" destOrd="0" presId="urn:microsoft.com/office/officeart/2005/8/layout/hierarchy4"/>
    <dgm:cxn modelId="{1FACD2A2-6A87-4C99-92EE-45BE3551D9A3}" type="presParOf" srcId="{B6BE5639-54D3-4CA0-B104-4809070CD8DB}" destId="{50314437-30ED-47E9-9437-4F0D45BCBDE3}" srcOrd="0" destOrd="0" presId="urn:microsoft.com/office/officeart/2005/8/layout/hierarchy4"/>
    <dgm:cxn modelId="{A79370CC-EEA2-4B14-8B13-D4F6C2C152E1}" type="presParOf" srcId="{B6BE5639-54D3-4CA0-B104-4809070CD8DB}" destId="{A5E73F53-64DB-4A94-A1B6-8B0D972E5168}" srcOrd="1" destOrd="0" presId="urn:microsoft.com/office/officeart/2005/8/layout/hierarchy4"/>
    <dgm:cxn modelId="{40A09465-68E3-4D52-A31D-4690216AF45C}" type="presParOf" srcId="{B6BE5639-54D3-4CA0-B104-4809070CD8DB}" destId="{A58C5A83-6C54-4EC7-BBD1-528C96583446}" srcOrd="2" destOrd="0" presId="urn:microsoft.com/office/officeart/2005/8/layout/hierarchy4"/>
    <dgm:cxn modelId="{8BBE07CD-5B2B-4AB2-8F80-BEE76D985258}" type="presParOf" srcId="{A58C5A83-6C54-4EC7-BBD1-528C96583446}" destId="{C95D4A91-CF3B-440A-A6EB-1C99A79462E0}" srcOrd="0" destOrd="0" presId="urn:microsoft.com/office/officeart/2005/8/layout/hierarchy4"/>
    <dgm:cxn modelId="{3BD7A979-F1E2-49B8-A707-882CE1D6332D}" type="presParOf" srcId="{C95D4A91-CF3B-440A-A6EB-1C99A79462E0}" destId="{627C0D31-BE72-4390-91D3-99586DA25CC2}" srcOrd="0" destOrd="0" presId="urn:microsoft.com/office/officeart/2005/8/layout/hierarchy4"/>
    <dgm:cxn modelId="{3486EF1C-3445-4EDB-8BE0-DB592AA2ED49}" type="presParOf" srcId="{C95D4A91-CF3B-440A-A6EB-1C99A79462E0}" destId="{0D4E3964-8E18-44C4-9037-D6B8675C688D}" srcOrd="1" destOrd="0" presId="urn:microsoft.com/office/officeart/2005/8/layout/hierarchy4"/>
    <dgm:cxn modelId="{8A8DBF9C-7ACB-494D-A2D4-EA65FFA591BE}" type="presParOf" srcId="{C95D4A91-CF3B-440A-A6EB-1C99A79462E0}" destId="{B3C545B5-2F81-4B68-91B6-45F9F29791E7}" srcOrd="2" destOrd="0" presId="urn:microsoft.com/office/officeart/2005/8/layout/hierarchy4"/>
    <dgm:cxn modelId="{1225619F-3F44-4A53-96E6-7054B1CE4CDB}" type="presParOf" srcId="{B3C545B5-2F81-4B68-91B6-45F9F29791E7}" destId="{0F538095-8133-4760-A9E2-584582ECE4CC}" srcOrd="0" destOrd="0" presId="urn:microsoft.com/office/officeart/2005/8/layout/hierarchy4"/>
    <dgm:cxn modelId="{03371595-2FDA-4D40-B94F-A44B41FB0336}" type="presParOf" srcId="{0F538095-8133-4760-A9E2-584582ECE4CC}" destId="{0AD5CE43-9007-4E67-B4B3-68E8A59C9969}" srcOrd="0" destOrd="0" presId="urn:microsoft.com/office/officeart/2005/8/layout/hierarchy4"/>
    <dgm:cxn modelId="{FF03AD40-D2A3-42E0-B965-850C2EF065BE}" type="presParOf" srcId="{0F538095-8133-4760-A9E2-584582ECE4CC}" destId="{D9D64DC9-5B39-44AD-B0CF-97E98B94E4A5}" srcOrd="1" destOrd="0" presId="urn:microsoft.com/office/officeart/2005/8/layout/hierarchy4"/>
    <dgm:cxn modelId="{C6B294A5-C1B0-43A6-AC86-D1D471F7F085}" type="presParOf" srcId="{0F538095-8133-4760-A9E2-584582ECE4CC}" destId="{EC04078B-59A7-40F8-B9D1-A003733FCEB3}" srcOrd="2" destOrd="0" presId="urn:microsoft.com/office/officeart/2005/8/layout/hierarchy4"/>
    <dgm:cxn modelId="{E5003ECD-91DA-4209-8260-213BF6492AD4}" type="presParOf" srcId="{EC04078B-59A7-40F8-B9D1-A003733FCEB3}" destId="{6D5D1B51-9543-4DDE-8CA7-AFE017FE878B}" srcOrd="0" destOrd="0" presId="urn:microsoft.com/office/officeart/2005/8/layout/hierarchy4"/>
    <dgm:cxn modelId="{D7242D4C-A141-4749-BDC1-A60182A8335A}" type="presParOf" srcId="{6D5D1B51-9543-4DDE-8CA7-AFE017FE878B}" destId="{9E082D57-1822-4D77-A1E1-E6CCA45A8D89}" srcOrd="0" destOrd="0" presId="urn:microsoft.com/office/officeart/2005/8/layout/hierarchy4"/>
    <dgm:cxn modelId="{1556B556-F2A3-492F-B0D2-CC9BDAE143B5}" type="presParOf" srcId="{6D5D1B51-9543-4DDE-8CA7-AFE017FE878B}" destId="{739A328A-C08A-4A75-B6F0-0224D6B05441}" srcOrd="1" destOrd="0" presId="urn:microsoft.com/office/officeart/2005/8/layout/hierarchy4"/>
    <dgm:cxn modelId="{69AB129C-EA93-43E1-B7B7-06E2C7DCE0BE}" type="presParOf" srcId="{0FABDB6D-5324-41A5-BE6B-BF9936F9475A}" destId="{C289983A-E84B-441A-AD77-AF24F7E5B785}" srcOrd="3" destOrd="0" presId="urn:microsoft.com/office/officeart/2005/8/layout/hierarchy4"/>
    <dgm:cxn modelId="{13C16393-2470-45F3-B5EA-0E5345E3F020}" type="presParOf" srcId="{0FABDB6D-5324-41A5-BE6B-BF9936F9475A}" destId="{AA00A73F-BAEE-4501-9D65-4526A31B33BF}" srcOrd="4" destOrd="0" presId="urn:microsoft.com/office/officeart/2005/8/layout/hierarchy4"/>
    <dgm:cxn modelId="{40272365-80A6-4EAF-81D0-1507889A96A9}" type="presParOf" srcId="{AA00A73F-BAEE-4501-9D65-4526A31B33BF}" destId="{E6591882-BEB4-4381-BC28-110627F71765}" srcOrd="0" destOrd="0" presId="urn:microsoft.com/office/officeart/2005/8/layout/hierarchy4"/>
    <dgm:cxn modelId="{D4D5CE43-18C6-4111-BD5B-157A0C122BCC}" type="presParOf" srcId="{AA00A73F-BAEE-4501-9D65-4526A31B33BF}" destId="{77455135-CAB6-4902-8DA3-E0B1BA9F49CD}" srcOrd="1" destOrd="0" presId="urn:microsoft.com/office/officeart/2005/8/layout/hierarchy4"/>
    <dgm:cxn modelId="{018D3D28-9479-41B4-8EC0-DF069D14D94C}" type="presParOf" srcId="{AA00A73F-BAEE-4501-9D65-4526A31B33BF}" destId="{1AF5BC33-BD8C-4D81-ACCE-80B97ECC7288}" srcOrd="2" destOrd="0" presId="urn:microsoft.com/office/officeart/2005/8/layout/hierarchy4"/>
    <dgm:cxn modelId="{2F6B3408-4447-4317-A1DC-01AA006C53AE}" type="presParOf" srcId="{1AF5BC33-BD8C-4D81-ACCE-80B97ECC7288}" destId="{630DEFB1-E14A-4BEC-B31E-E7B197AD171D}" srcOrd="0" destOrd="0" presId="urn:microsoft.com/office/officeart/2005/8/layout/hierarchy4"/>
    <dgm:cxn modelId="{6CB521B5-52EC-4F49-86BB-666031E1CC6E}" type="presParOf" srcId="{630DEFB1-E14A-4BEC-B31E-E7B197AD171D}" destId="{09ECC708-738A-4858-8D2F-0F6E4C1F79E9}" srcOrd="0" destOrd="0" presId="urn:microsoft.com/office/officeart/2005/8/layout/hierarchy4"/>
    <dgm:cxn modelId="{8AFFD4DF-57AD-40D0-8E24-64B8472147D3}" type="presParOf" srcId="{630DEFB1-E14A-4BEC-B31E-E7B197AD171D}" destId="{DE00113A-B7E2-4DE1-8E51-E950CADEF5FF}" srcOrd="1" destOrd="0" presId="urn:microsoft.com/office/officeart/2005/8/layout/hierarchy4"/>
    <dgm:cxn modelId="{EF0F861E-BCEC-4138-88CE-19D6715EA762}" type="presParOf" srcId="{630DEFB1-E14A-4BEC-B31E-E7B197AD171D}" destId="{8A302CF3-E512-40B4-A322-54F9268661C5}" srcOrd="2" destOrd="0" presId="urn:microsoft.com/office/officeart/2005/8/layout/hierarchy4"/>
    <dgm:cxn modelId="{30034AFA-04FF-41EA-AE70-1B628CDC5348}" type="presParOf" srcId="{8A302CF3-E512-40B4-A322-54F9268661C5}" destId="{6B013284-D81A-4312-A2ED-1F96B503860B}" srcOrd="0" destOrd="0" presId="urn:microsoft.com/office/officeart/2005/8/layout/hierarchy4"/>
    <dgm:cxn modelId="{1482843F-DE4C-4E1F-8549-52B641D4DFBA}" type="presParOf" srcId="{6B013284-D81A-4312-A2ED-1F96B503860B}" destId="{1A53B92F-F86D-4814-BD36-C3B14A9E54A5}" srcOrd="0" destOrd="0" presId="urn:microsoft.com/office/officeart/2005/8/layout/hierarchy4"/>
    <dgm:cxn modelId="{398D3752-9AE0-43EE-A35A-BD5E46089CEA}" type="presParOf" srcId="{6B013284-D81A-4312-A2ED-1F96B503860B}" destId="{CC2BF3F0-B674-4C8B-9291-7E572ED44E84}" srcOrd="1" destOrd="0" presId="urn:microsoft.com/office/officeart/2005/8/layout/hierarchy4"/>
    <dgm:cxn modelId="{A98B8300-5BB2-4806-8055-EB94EB33515D}" type="presParOf" srcId="{6B013284-D81A-4312-A2ED-1F96B503860B}" destId="{24080623-DCB0-4F29-91FB-F57063109E3D}" srcOrd="2" destOrd="0" presId="urn:microsoft.com/office/officeart/2005/8/layout/hierarchy4"/>
    <dgm:cxn modelId="{2E2486E1-09FA-45B6-B86C-3212FB0AB191}" type="presParOf" srcId="{24080623-DCB0-4F29-91FB-F57063109E3D}" destId="{9B57A80E-C878-4127-B9BB-1023AFCC7083}" srcOrd="0" destOrd="0" presId="urn:microsoft.com/office/officeart/2005/8/layout/hierarchy4"/>
    <dgm:cxn modelId="{71DFC5FA-4490-4660-BCBB-42A1202CB67D}" type="presParOf" srcId="{9B57A80E-C878-4127-B9BB-1023AFCC7083}" destId="{2668B508-5864-4ECB-B092-BE8BAE2E622B}" srcOrd="0" destOrd="0" presId="urn:microsoft.com/office/officeart/2005/8/layout/hierarchy4"/>
    <dgm:cxn modelId="{4486F8EA-9B6F-4AB5-83DB-DA57803784DF}" type="presParOf" srcId="{9B57A80E-C878-4127-B9BB-1023AFCC7083}" destId="{5988F9CC-7655-42C5-BC7F-CD02D07A64CF}" srcOrd="1" destOrd="0" presId="urn:microsoft.com/office/officeart/2005/8/layout/hierarchy4"/>
    <dgm:cxn modelId="{FE3DB86E-54AF-4F46-B7DA-279CAE5CBDE1}" type="presParOf" srcId="{9B57A80E-C878-4127-B9BB-1023AFCC7083}" destId="{50E5BD08-B9C6-48A4-859C-6562C511E1FE}" srcOrd="2" destOrd="0" presId="urn:microsoft.com/office/officeart/2005/8/layout/hierarchy4"/>
    <dgm:cxn modelId="{66A845E4-6E07-430E-80A7-35C652C55D45}" type="presParOf" srcId="{50E5BD08-B9C6-48A4-859C-6562C511E1FE}" destId="{5843458F-6C3E-467D-8576-56C771CD775D}" srcOrd="0" destOrd="0" presId="urn:microsoft.com/office/officeart/2005/8/layout/hierarchy4"/>
    <dgm:cxn modelId="{903F03C7-E71E-4761-BFF4-B9E1AC239E1B}" type="presParOf" srcId="{5843458F-6C3E-467D-8576-56C771CD775D}" destId="{464F7079-C190-44AE-9626-4EE72317AB93}" srcOrd="0" destOrd="0" presId="urn:microsoft.com/office/officeart/2005/8/layout/hierarchy4"/>
    <dgm:cxn modelId="{5BCA2B61-7CF0-4632-8ED9-E06A7E31270E}" type="presParOf" srcId="{5843458F-6C3E-467D-8576-56C771CD775D}" destId="{5183CBD6-C778-4045-A49F-F7B9BE40EA6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DB0DF8-DE0B-48BF-85EA-D6231A8C64F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944DBDA-4DC8-4965-BA6B-2F9C0C75D349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Megszólítás és tájékoztatás</a:t>
          </a:r>
        </a:p>
      </dgm:t>
    </dgm:pt>
    <dgm:pt modelId="{882E91B1-8483-4975-91AC-405A720FF91D}" type="parTrans" cxnId="{0DD0913F-B075-4B45-BF53-B3938CDBE9C8}">
      <dgm:prSet/>
      <dgm:spPr/>
      <dgm:t>
        <a:bodyPr/>
        <a:lstStyle/>
        <a:p>
          <a:endParaRPr lang="hu-HU"/>
        </a:p>
      </dgm:t>
    </dgm:pt>
    <dgm:pt modelId="{3D4889F6-9B82-4F72-98C1-71FDD06C4680}" type="sibTrans" cxnId="{0DD0913F-B075-4B45-BF53-B3938CDBE9C8}">
      <dgm:prSet/>
      <dgm:spPr/>
      <dgm:t>
        <a:bodyPr/>
        <a:lstStyle/>
        <a:p>
          <a:endParaRPr lang="hu-HU"/>
        </a:p>
      </dgm:t>
    </dgm:pt>
    <dgm:pt modelId="{1C955305-7C0F-49B7-B903-422135194572}">
      <dgm:prSet phldrT="[Szöveg]"/>
      <dgm:spPr/>
      <dgm:t>
        <a:bodyPr/>
        <a:lstStyle/>
        <a:p>
          <a:r>
            <a:rPr lang="hu-HU" dirty="0"/>
            <a:t>Részletes állapotfelmérés és egyéni fejlesztési terv készítése, aktualizálása</a:t>
          </a:r>
        </a:p>
      </dgm:t>
    </dgm:pt>
    <dgm:pt modelId="{94389B88-DFB1-4393-B83C-7DCB7808102C}" type="parTrans" cxnId="{06791981-439E-4C43-8C7B-868A4769E086}">
      <dgm:prSet/>
      <dgm:spPr/>
      <dgm:t>
        <a:bodyPr/>
        <a:lstStyle/>
        <a:p>
          <a:endParaRPr lang="hu-HU"/>
        </a:p>
      </dgm:t>
    </dgm:pt>
    <dgm:pt modelId="{E8906FCF-F9CE-49A6-9A4C-2DE6D008618C}" type="sibTrans" cxnId="{06791981-439E-4C43-8C7B-868A4769E086}">
      <dgm:prSet/>
      <dgm:spPr/>
      <dgm:t>
        <a:bodyPr/>
        <a:lstStyle/>
        <a:p>
          <a:endParaRPr lang="hu-HU"/>
        </a:p>
      </dgm:t>
    </dgm:pt>
    <dgm:pt modelId="{3B5C9DB4-996A-493D-A638-B6EDFEE9561F}">
      <dgm:prSet phldrT="[Szöveg]"/>
      <dgm:spPr/>
      <dgm:t>
        <a:bodyPr/>
        <a:lstStyle/>
        <a:p>
          <a:r>
            <a:rPr lang="hu-HU" dirty="0"/>
            <a:t>Képzés</a:t>
          </a:r>
        </a:p>
      </dgm:t>
    </dgm:pt>
    <dgm:pt modelId="{E8A50C13-3F6D-44F3-A1EB-03F617014271}" type="parTrans" cxnId="{CC49C17E-60F9-468A-826B-4BFC311BBDF2}">
      <dgm:prSet/>
      <dgm:spPr/>
      <dgm:t>
        <a:bodyPr/>
        <a:lstStyle/>
        <a:p>
          <a:endParaRPr lang="hu-HU"/>
        </a:p>
      </dgm:t>
    </dgm:pt>
    <dgm:pt modelId="{7CF998EC-FF17-4CE1-9A03-CF2A67208C8D}" type="sibTrans" cxnId="{CC49C17E-60F9-468A-826B-4BFC311BBDF2}">
      <dgm:prSet/>
      <dgm:spPr/>
      <dgm:t>
        <a:bodyPr/>
        <a:lstStyle/>
        <a:p>
          <a:endParaRPr lang="hu-HU"/>
        </a:p>
      </dgm:t>
    </dgm:pt>
    <dgm:pt modelId="{3994DD8D-BAD2-473F-9CC7-0B6AA3AFEED9}">
      <dgm:prSet phldrT="[Szöveg]"/>
      <dgm:spPr/>
      <dgm:t>
        <a:bodyPr/>
        <a:lstStyle/>
        <a:p>
          <a:r>
            <a:rPr lang="hu-HU" dirty="0"/>
            <a:t>Informális képzés</a:t>
          </a:r>
        </a:p>
      </dgm:t>
    </dgm:pt>
    <dgm:pt modelId="{9E94F28F-7886-4256-8941-35D713C119BF}" type="parTrans" cxnId="{E86F2650-19B6-4208-BB33-6A4499FC6407}">
      <dgm:prSet/>
      <dgm:spPr/>
      <dgm:t>
        <a:bodyPr/>
        <a:lstStyle/>
        <a:p>
          <a:endParaRPr lang="hu-HU"/>
        </a:p>
      </dgm:t>
    </dgm:pt>
    <dgm:pt modelId="{59EA231E-E618-45A7-8854-38DA8D26369D}" type="sibTrans" cxnId="{E86F2650-19B6-4208-BB33-6A4499FC6407}">
      <dgm:prSet/>
      <dgm:spPr/>
      <dgm:t>
        <a:bodyPr/>
        <a:lstStyle/>
        <a:p>
          <a:endParaRPr lang="hu-HU"/>
        </a:p>
      </dgm:t>
    </dgm:pt>
    <dgm:pt modelId="{CB2CCB34-914C-4C8E-A7A6-5838BDD7FE26}">
      <dgm:prSet phldrT="[Szöveg]"/>
      <dgm:spPr/>
      <dgm:t>
        <a:bodyPr/>
        <a:lstStyle/>
        <a:p>
          <a:r>
            <a:rPr lang="hu-HU" dirty="0"/>
            <a:t>Formális képzés</a:t>
          </a:r>
        </a:p>
      </dgm:t>
    </dgm:pt>
    <dgm:pt modelId="{56886B43-9A5F-4825-9107-6158B4DE0C37}" type="parTrans" cxnId="{25C5B365-8E22-4748-9ACB-7ADB83990E86}">
      <dgm:prSet/>
      <dgm:spPr/>
      <dgm:t>
        <a:bodyPr/>
        <a:lstStyle/>
        <a:p>
          <a:endParaRPr lang="hu-HU"/>
        </a:p>
      </dgm:t>
    </dgm:pt>
    <dgm:pt modelId="{BE77ABF1-9BAA-44F7-B840-7792BEA7E9AA}" type="sibTrans" cxnId="{25C5B365-8E22-4748-9ACB-7ADB83990E86}">
      <dgm:prSet/>
      <dgm:spPr/>
      <dgm:t>
        <a:bodyPr/>
        <a:lstStyle/>
        <a:p>
          <a:endParaRPr lang="hu-HU"/>
        </a:p>
      </dgm:t>
    </dgm:pt>
    <dgm:pt modelId="{32A8632A-1639-4AC3-96A0-42BBADB1EAFF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Adósságkezelési tanácsadás</a:t>
          </a:r>
        </a:p>
      </dgm:t>
    </dgm:pt>
    <dgm:pt modelId="{A0D04108-9935-4399-93F7-899487BA61DE}" type="parTrans" cxnId="{8670E483-1683-4B03-AD16-57A32537CAE2}">
      <dgm:prSet/>
      <dgm:spPr/>
      <dgm:t>
        <a:bodyPr/>
        <a:lstStyle/>
        <a:p>
          <a:endParaRPr lang="hu-HU"/>
        </a:p>
      </dgm:t>
    </dgm:pt>
    <dgm:pt modelId="{3F25CF41-FE70-4FD7-B3D1-405875FDA874}" type="sibTrans" cxnId="{8670E483-1683-4B03-AD16-57A32537CAE2}">
      <dgm:prSet/>
      <dgm:spPr/>
      <dgm:t>
        <a:bodyPr/>
        <a:lstStyle/>
        <a:p>
          <a:endParaRPr lang="hu-HU"/>
        </a:p>
      </dgm:t>
    </dgm:pt>
    <dgm:pt modelId="{DC7A97D6-54F6-4DD9-A295-7E9B16F39714}">
      <dgm:prSet phldrT="[Szöveg]"/>
      <dgm:spPr/>
      <dgm:t>
        <a:bodyPr/>
        <a:lstStyle/>
        <a:p>
          <a:r>
            <a:rPr lang="hu-HU" dirty="0"/>
            <a:t>Munkaközvetítés nyílt munkaerőpiac</a:t>
          </a:r>
        </a:p>
      </dgm:t>
    </dgm:pt>
    <dgm:pt modelId="{D9E4D032-0828-4353-B2EF-0DBAAE594132}" type="parTrans" cxnId="{6D88E030-4CEB-469E-96BF-8E634A1295A6}">
      <dgm:prSet/>
      <dgm:spPr/>
      <dgm:t>
        <a:bodyPr/>
        <a:lstStyle/>
        <a:p>
          <a:endParaRPr lang="hu-HU"/>
        </a:p>
      </dgm:t>
    </dgm:pt>
    <dgm:pt modelId="{52E539FD-A9F2-43A9-A749-4900268662B5}" type="sibTrans" cxnId="{6D88E030-4CEB-469E-96BF-8E634A1295A6}">
      <dgm:prSet/>
      <dgm:spPr/>
      <dgm:t>
        <a:bodyPr/>
        <a:lstStyle/>
        <a:p>
          <a:endParaRPr lang="hu-HU"/>
        </a:p>
      </dgm:t>
    </dgm:pt>
    <dgm:pt modelId="{2DF1D25F-7673-40D3-B4AE-AFC97B334756}">
      <dgm:prSet phldrT="[Szöveg]"/>
      <dgm:spPr/>
      <dgm:t>
        <a:bodyPr/>
        <a:lstStyle/>
        <a:p>
          <a:r>
            <a:rPr lang="hu-HU" dirty="0"/>
            <a:t>Munkahelyi beilleszkedés segítése</a:t>
          </a:r>
        </a:p>
      </dgm:t>
    </dgm:pt>
    <dgm:pt modelId="{27A54918-65C6-4CB2-8CC0-233F046B805A}" type="parTrans" cxnId="{C4383B57-1D0A-442D-BFF3-501AF0C597AF}">
      <dgm:prSet/>
      <dgm:spPr/>
      <dgm:t>
        <a:bodyPr/>
        <a:lstStyle/>
        <a:p>
          <a:endParaRPr lang="hu-HU"/>
        </a:p>
      </dgm:t>
    </dgm:pt>
    <dgm:pt modelId="{291AA193-373D-45EF-AC95-2B7627B957BA}" type="sibTrans" cxnId="{C4383B57-1D0A-442D-BFF3-501AF0C597AF}">
      <dgm:prSet/>
      <dgm:spPr/>
      <dgm:t>
        <a:bodyPr/>
        <a:lstStyle/>
        <a:p>
          <a:endParaRPr lang="hu-HU"/>
        </a:p>
      </dgm:t>
    </dgm:pt>
    <dgm:pt modelId="{68E4E670-A697-4AB4-8934-F806FFD6FC75}">
      <dgm:prSet phldrT="[Szöveg]"/>
      <dgm:spPr/>
      <dgm:t>
        <a:bodyPr/>
        <a:lstStyle/>
        <a:p>
          <a:r>
            <a:rPr lang="hu-HU" dirty="0"/>
            <a:t>Állásinterjún részvétel támogatása, munkaszerződés</a:t>
          </a:r>
        </a:p>
      </dgm:t>
    </dgm:pt>
    <dgm:pt modelId="{F3F3D8E8-F81B-476D-BAFC-65D542C190CF}" type="parTrans" cxnId="{7AD03662-243F-4AE6-8005-4E3F2C878390}">
      <dgm:prSet/>
      <dgm:spPr/>
      <dgm:t>
        <a:bodyPr/>
        <a:lstStyle/>
        <a:p>
          <a:endParaRPr lang="hu-HU"/>
        </a:p>
      </dgm:t>
    </dgm:pt>
    <dgm:pt modelId="{0529BAB5-D023-4A15-B972-BC656E8657C2}" type="sibTrans" cxnId="{7AD03662-243F-4AE6-8005-4E3F2C878390}">
      <dgm:prSet/>
      <dgm:spPr/>
      <dgm:t>
        <a:bodyPr/>
        <a:lstStyle/>
        <a:p>
          <a:endParaRPr lang="hu-HU"/>
        </a:p>
      </dgm:t>
    </dgm:pt>
    <dgm:pt modelId="{40DB262F-5937-4382-A7CE-D9965537A8A3}">
      <dgm:prSet phldrT="[Szöveg]"/>
      <dgm:spPr/>
      <dgm:t>
        <a:bodyPr/>
        <a:lstStyle/>
        <a:p>
          <a:r>
            <a:rPr lang="hu-HU" dirty="0"/>
            <a:t>Foglalkoztatás</a:t>
          </a:r>
        </a:p>
      </dgm:t>
    </dgm:pt>
    <dgm:pt modelId="{24756069-5467-4C37-8DFB-F125D5E06470}" type="parTrans" cxnId="{32030F65-4509-4661-B10B-3E037813FB40}">
      <dgm:prSet/>
      <dgm:spPr/>
      <dgm:t>
        <a:bodyPr/>
        <a:lstStyle/>
        <a:p>
          <a:endParaRPr lang="hu-HU"/>
        </a:p>
      </dgm:t>
    </dgm:pt>
    <dgm:pt modelId="{448C38B1-1DD2-4889-8352-C40EAE393DF9}" type="sibTrans" cxnId="{32030F65-4509-4661-B10B-3E037813FB40}">
      <dgm:prSet/>
      <dgm:spPr/>
      <dgm:t>
        <a:bodyPr/>
        <a:lstStyle/>
        <a:p>
          <a:endParaRPr lang="hu-HU"/>
        </a:p>
      </dgm:t>
    </dgm:pt>
    <dgm:pt modelId="{2FC22FFF-8B8F-45FD-8959-26E5C91CF79C}">
      <dgm:prSet phldrT="[Szöveg]"/>
      <dgm:spPr/>
      <dgm:t>
        <a:bodyPr/>
        <a:lstStyle/>
        <a:p>
          <a:r>
            <a:rPr lang="hu-HU" dirty="0"/>
            <a:t>Állásinterjúra való felkészítés (önéletrajz, képesség teszt, tanácsadás)</a:t>
          </a:r>
        </a:p>
      </dgm:t>
    </dgm:pt>
    <dgm:pt modelId="{4185854D-F48E-4EAC-A1F0-8B2997520DE7}" type="parTrans" cxnId="{C27CD6BE-349C-444C-841F-70F138955BCE}">
      <dgm:prSet/>
      <dgm:spPr/>
      <dgm:t>
        <a:bodyPr/>
        <a:lstStyle/>
        <a:p>
          <a:endParaRPr lang="hu-HU"/>
        </a:p>
      </dgm:t>
    </dgm:pt>
    <dgm:pt modelId="{E49A250C-8974-4F34-8FED-E00817DD5C61}" type="sibTrans" cxnId="{C27CD6BE-349C-444C-841F-70F138955BCE}">
      <dgm:prSet/>
      <dgm:spPr/>
      <dgm:t>
        <a:bodyPr/>
        <a:lstStyle/>
        <a:p>
          <a:endParaRPr lang="hu-HU"/>
        </a:p>
      </dgm:t>
    </dgm:pt>
    <dgm:pt modelId="{749FC45F-A191-48B6-8803-D3E3BA51B432}">
      <dgm:prSet phldrT="[Szöveg]"/>
      <dgm:spPr/>
      <dgm:t>
        <a:bodyPr/>
        <a:lstStyle/>
        <a:p>
          <a:r>
            <a:rPr lang="hu-HU" dirty="0"/>
            <a:t>Műhelyiskola</a:t>
          </a:r>
        </a:p>
      </dgm:t>
    </dgm:pt>
    <dgm:pt modelId="{72BB0EF1-50AD-4F6A-A039-5A846D1BFC33}" type="parTrans" cxnId="{F3FC2F3A-A481-4A06-A693-162B7C75A16A}">
      <dgm:prSet/>
      <dgm:spPr/>
      <dgm:t>
        <a:bodyPr/>
        <a:lstStyle/>
        <a:p>
          <a:endParaRPr lang="hu-HU"/>
        </a:p>
      </dgm:t>
    </dgm:pt>
    <dgm:pt modelId="{2C08DD8C-EF35-4A24-8F0F-725B1D3B2CC9}" type="sibTrans" cxnId="{F3FC2F3A-A481-4A06-A693-162B7C75A16A}">
      <dgm:prSet/>
      <dgm:spPr/>
      <dgm:t>
        <a:bodyPr/>
        <a:lstStyle/>
        <a:p>
          <a:endParaRPr lang="hu-HU"/>
        </a:p>
      </dgm:t>
    </dgm:pt>
    <dgm:pt modelId="{5C73BAA3-F168-4C35-9646-2758A4FE8A62}">
      <dgm:prSet phldrT="[Szöveg]"/>
      <dgm:spPr/>
      <dgm:t>
        <a:bodyPr/>
        <a:lstStyle/>
        <a:p>
          <a:r>
            <a:rPr lang="hu-HU" dirty="0"/>
            <a:t>Szakképzés</a:t>
          </a:r>
        </a:p>
      </dgm:t>
    </dgm:pt>
    <dgm:pt modelId="{CAD508AA-E3EB-442A-B89C-DDF31F2BCF1D}" type="parTrans" cxnId="{D7F25C65-EA0C-4327-9415-49E9CE6CE5B2}">
      <dgm:prSet/>
      <dgm:spPr/>
      <dgm:t>
        <a:bodyPr/>
        <a:lstStyle/>
        <a:p>
          <a:endParaRPr lang="hu-HU"/>
        </a:p>
      </dgm:t>
    </dgm:pt>
    <dgm:pt modelId="{6579A09D-64FF-4F58-BC36-89473AD995B2}" type="sibTrans" cxnId="{D7F25C65-EA0C-4327-9415-49E9CE6CE5B2}">
      <dgm:prSet/>
      <dgm:spPr/>
      <dgm:t>
        <a:bodyPr/>
        <a:lstStyle/>
        <a:p>
          <a:endParaRPr lang="hu-HU"/>
        </a:p>
      </dgm:t>
    </dgm:pt>
    <dgm:pt modelId="{9A1D4904-0503-49CA-813F-5B25A161D7B2}">
      <dgm:prSet phldrT="[Szöveg]"/>
      <dgm:spPr/>
      <dgm:t>
        <a:bodyPr/>
        <a:lstStyle/>
        <a:p>
          <a:r>
            <a:rPr lang="hu-HU" dirty="0"/>
            <a:t>Egyéb képzés</a:t>
          </a:r>
        </a:p>
      </dgm:t>
    </dgm:pt>
    <dgm:pt modelId="{8CA75C94-7322-459B-9787-C46FC575F9DF}" type="parTrans" cxnId="{972549B6-66FF-4984-918D-B2303160AD49}">
      <dgm:prSet/>
      <dgm:spPr/>
      <dgm:t>
        <a:bodyPr/>
        <a:lstStyle/>
        <a:p>
          <a:endParaRPr lang="hu-HU"/>
        </a:p>
      </dgm:t>
    </dgm:pt>
    <dgm:pt modelId="{8F96AF26-80AF-46B5-ADE2-9BF776C6B394}" type="sibTrans" cxnId="{972549B6-66FF-4984-918D-B2303160AD49}">
      <dgm:prSet/>
      <dgm:spPr/>
      <dgm:t>
        <a:bodyPr/>
        <a:lstStyle/>
        <a:p>
          <a:endParaRPr lang="hu-HU"/>
        </a:p>
      </dgm:t>
    </dgm:pt>
    <dgm:pt modelId="{467A7AC8-E707-4EA9-95EE-D8B43CD5EC5F}">
      <dgm:prSet phldrT="[Szöveg]"/>
      <dgm:spPr/>
      <dgm:t>
        <a:bodyPr/>
        <a:lstStyle/>
        <a:p>
          <a:r>
            <a:rPr lang="hu-HU" dirty="0"/>
            <a:t>8 általános képzés</a:t>
          </a:r>
        </a:p>
      </dgm:t>
    </dgm:pt>
    <dgm:pt modelId="{823E9A19-89CD-46AA-AA56-98409EDE2DE3}" type="parTrans" cxnId="{CEDA2299-093E-453F-A660-C21F90FE1B2A}">
      <dgm:prSet/>
      <dgm:spPr/>
      <dgm:t>
        <a:bodyPr/>
        <a:lstStyle/>
        <a:p>
          <a:endParaRPr lang="hu-HU"/>
        </a:p>
      </dgm:t>
    </dgm:pt>
    <dgm:pt modelId="{0A7D7FC7-9DA8-4C7C-9883-FFCD5BB5C88A}" type="sibTrans" cxnId="{CEDA2299-093E-453F-A660-C21F90FE1B2A}">
      <dgm:prSet/>
      <dgm:spPr/>
      <dgm:t>
        <a:bodyPr/>
        <a:lstStyle/>
        <a:p>
          <a:endParaRPr lang="hu-HU"/>
        </a:p>
      </dgm:t>
    </dgm:pt>
    <dgm:pt modelId="{47ACA605-F93A-4AA6-A64E-39240106D967}">
      <dgm:prSet phldrT="[Szöveg]"/>
      <dgm:spPr/>
      <dgm:t>
        <a:bodyPr/>
        <a:lstStyle/>
        <a:p>
          <a:r>
            <a:rPr lang="hu-HU" dirty="0"/>
            <a:t>Programból kiléptetés</a:t>
          </a:r>
        </a:p>
      </dgm:t>
    </dgm:pt>
    <dgm:pt modelId="{9E17A988-A6F8-4BD0-92B5-63A43F4FFDD9}" type="parTrans" cxnId="{8BBA84AE-997F-40BA-81B6-A61349DE01B5}">
      <dgm:prSet/>
      <dgm:spPr/>
      <dgm:t>
        <a:bodyPr/>
        <a:lstStyle/>
        <a:p>
          <a:endParaRPr lang="hu-HU"/>
        </a:p>
      </dgm:t>
    </dgm:pt>
    <dgm:pt modelId="{5AE0FD62-6D2C-4004-A748-75F3366A4A98}" type="sibTrans" cxnId="{8BBA84AE-997F-40BA-81B6-A61349DE01B5}">
      <dgm:prSet/>
      <dgm:spPr/>
      <dgm:t>
        <a:bodyPr/>
        <a:lstStyle/>
        <a:p>
          <a:endParaRPr lang="hu-HU"/>
        </a:p>
      </dgm:t>
    </dgm:pt>
    <dgm:pt modelId="{E7496EF5-79E5-4FF8-B554-B0BCF80314D4}">
      <dgm:prSet phldrT="[Szöveg]"/>
      <dgm:spPr/>
      <dgm:t>
        <a:bodyPr/>
        <a:lstStyle/>
        <a:p>
          <a:r>
            <a:rPr lang="hu-HU" dirty="0"/>
            <a:t>Inaktiválás</a:t>
          </a:r>
        </a:p>
      </dgm:t>
    </dgm:pt>
    <dgm:pt modelId="{F50FEC80-55C4-4A38-817D-C3CA8DEF8704}" type="parTrans" cxnId="{D66319E2-15AA-4271-853B-9D47C86341BE}">
      <dgm:prSet/>
      <dgm:spPr/>
      <dgm:t>
        <a:bodyPr/>
        <a:lstStyle/>
        <a:p>
          <a:endParaRPr lang="hu-HU"/>
        </a:p>
      </dgm:t>
    </dgm:pt>
    <dgm:pt modelId="{F61B2851-431E-4367-813E-7276BF817D3F}" type="sibTrans" cxnId="{D66319E2-15AA-4271-853B-9D47C86341BE}">
      <dgm:prSet/>
      <dgm:spPr/>
      <dgm:t>
        <a:bodyPr/>
        <a:lstStyle/>
        <a:p>
          <a:endParaRPr lang="hu-HU"/>
        </a:p>
      </dgm:t>
    </dgm:pt>
    <dgm:pt modelId="{2DC0E377-D55F-413E-953E-D73D4324A3CF}">
      <dgm:prSet phldrT="[Szöveg]"/>
      <dgm:spPr/>
      <dgm:t>
        <a:bodyPr/>
        <a:lstStyle/>
        <a:p>
          <a:r>
            <a:rPr lang="hu-HU" dirty="0"/>
            <a:t>Kilépés</a:t>
          </a:r>
        </a:p>
      </dgm:t>
    </dgm:pt>
    <dgm:pt modelId="{0389A209-5E92-4FFC-A915-248CC4BB2F3C}" type="parTrans" cxnId="{A12E981C-9413-4DE0-9A41-C16C0AD9A662}">
      <dgm:prSet/>
      <dgm:spPr/>
      <dgm:t>
        <a:bodyPr/>
        <a:lstStyle/>
        <a:p>
          <a:endParaRPr lang="hu-HU"/>
        </a:p>
      </dgm:t>
    </dgm:pt>
    <dgm:pt modelId="{F9F1466E-46F7-4D11-AEDA-CDEEF8F5A391}" type="sibTrans" cxnId="{A12E981C-9413-4DE0-9A41-C16C0AD9A662}">
      <dgm:prSet/>
      <dgm:spPr/>
      <dgm:t>
        <a:bodyPr/>
        <a:lstStyle/>
        <a:p>
          <a:endParaRPr lang="hu-HU"/>
        </a:p>
      </dgm:t>
    </dgm:pt>
    <dgm:pt modelId="{B42CBB32-11EC-44BD-BA44-72C417A1B665}">
      <dgm:prSet phldrT="[Szöveg]"/>
      <dgm:spPr>
        <a:gradFill rotWithShape="0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hu-HU" dirty="0"/>
            <a:t>Bevonás – megállapodás  - szükségletfelmérés</a:t>
          </a:r>
        </a:p>
      </dgm:t>
    </dgm:pt>
    <dgm:pt modelId="{E50310ED-E274-4466-B49A-5C16F0BB2C57}" type="parTrans" cxnId="{5748D821-015F-443F-A9AB-53E4F4490D8C}">
      <dgm:prSet/>
      <dgm:spPr/>
      <dgm:t>
        <a:bodyPr/>
        <a:lstStyle/>
        <a:p>
          <a:endParaRPr lang="hu-HU"/>
        </a:p>
      </dgm:t>
    </dgm:pt>
    <dgm:pt modelId="{3E0DE447-E8C8-420A-9CE8-86E773566993}" type="sibTrans" cxnId="{5748D821-015F-443F-A9AB-53E4F4490D8C}">
      <dgm:prSet/>
      <dgm:spPr/>
      <dgm:t>
        <a:bodyPr/>
        <a:lstStyle/>
        <a:p>
          <a:endParaRPr lang="hu-HU"/>
        </a:p>
      </dgm:t>
    </dgm:pt>
    <dgm:pt modelId="{66E1C43E-79F3-4B6C-9ABB-D9DF8DC270EC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Családi kert</a:t>
          </a:r>
        </a:p>
      </dgm:t>
    </dgm:pt>
    <dgm:pt modelId="{95FE03F8-7EF5-4989-B3B0-9B3548404286}" type="sibTrans" cxnId="{80789306-FF74-4751-9FB3-1397BF94AE77}">
      <dgm:prSet/>
      <dgm:spPr/>
      <dgm:t>
        <a:bodyPr/>
        <a:lstStyle/>
        <a:p>
          <a:endParaRPr lang="hu-HU"/>
        </a:p>
      </dgm:t>
    </dgm:pt>
    <dgm:pt modelId="{61430F56-17A5-4E41-9ED1-DAF9F43EEA2B}" type="parTrans" cxnId="{80789306-FF74-4751-9FB3-1397BF94AE77}">
      <dgm:prSet/>
      <dgm:spPr/>
      <dgm:t>
        <a:bodyPr/>
        <a:lstStyle/>
        <a:p>
          <a:endParaRPr lang="hu-HU"/>
        </a:p>
      </dgm:t>
    </dgm:pt>
    <dgm:pt modelId="{23115D97-3CBF-49BF-9CE5-A3C8DFF173EC}">
      <dgm:prSet phldrT="[Szöveg]"/>
      <dgm:spPr/>
      <dgm:t>
        <a:bodyPr/>
        <a:lstStyle/>
        <a:p>
          <a:r>
            <a:rPr lang="hu-HU" dirty="0"/>
            <a:t>Próbamunka részvétel támogatása</a:t>
          </a:r>
        </a:p>
      </dgm:t>
    </dgm:pt>
    <dgm:pt modelId="{8FE7DF0F-175F-4DC5-8C2A-ED751BCA068F}" type="parTrans" cxnId="{45E11BE9-BD48-48CF-A66F-0393248ABDA8}">
      <dgm:prSet/>
      <dgm:spPr/>
      <dgm:t>
        <a:bodyPr/>
        <a:lstStyle/>
        <a:p>
          <a:endParaRPr lang="hu-HU"/>
        </a:p>
      </dgm:t>
    </dgm:pt>
    <dgm:pt modelId="{5E2E8AB9-CBCD-4F15-BE7E-075366725DCB}" type="sibTrans" cxnId="{45E11BE9-BD48-48CF-A66F-0393248ABDA8}">
      <dgm:prSet/>
      <dgm:spPr/>
      <dgm:t>
        <a:bodyPr/>
        <a:lstStyle/>
        <a:p>
          <a:endParaRPr lang="hu-HU"/>
        </a:p>
      </dgm:t>
    </dgm:pt>
    <dgm:pt modelId="{D169FB48-B43E-448A-8688-4272842F6DC5}">
      <dgm:prSet phldrT="[Szöveg]"/>
      <dgm:spPr/>
      <dgm:t>
        <a:bodyPr/>
        <a:lstStyle/>
        <a:p>
          <a:r>
            <a:rPr lang="hu-HU" dirty="0"/>
            <a:t>Munkában maradási jogi és egyéb tanácsadás</a:t>
          </a:r>
        </a:p>
      </dgm:t>
    </dgm:pt>
    <dgm:pt modelId="{D897A16F-9BC2-4B99-B9D9-9BB9A8B9873D}" type="parTrans" cxnId="{65845F0A-928F-4505-A3A4-33E3B27737BD}">
      <dgm:prSet/>
      <dgm:spPr/>
      <dgm:t>
        <a:bodyPr/>
        <a:lstStyle/>
        <a:p>
          <a:endParaRPr lang="hu-HU"/>
        </a:p>
      </dgm:t>
    </dgm:pt>
    <dgm:pt modelId="{5AC1CDFE-0339-44C8-BEF1-9F80637BF304}" type="sibTrans" cxnId="{65845F0A-928F-4505-A3A4-33E3B27737BD}">
      <dgm:prSet/>
      <dgm:spPr/>
      <dgm:t>
        <a:bodyPr/>
        <a:lstStyle/>
        <a:p>
          <a:endParaRPr lang="hu-HU"/>
        </a:p>
      </dgm:t>
    </dgm:pt>
    <dgm:pt modelId="{32B25621-337A-40B0-9A5D-59D0CC15CEEC}">
      <dgm:prSet phldrT="[Szöveg]"/>
      <dgm:spPr/>
      <dgm:t>
        <a:bodyPr/>
        <a:lstStyle/>
        <a:p>
          <a:r>
            <a:rPr lang="hu-HU"/>
            <a:t>Átirányítás</a:t>
          </a:r>
          <a:endParaRPr lang="hu-HU" dirty="0"/>
        </a:p>
      </dgm:t>
    </dgm:pt>
    <dgm:pt modelId="{38AA9645-3D23-44DF-90C8-5CFE72609428}" type="parTrans" cxnId="{7F3DC024-7EFD-49BD-B385-3217F7DF6357}">
      <dgm:prSet/>
      <dgm:spPr/>
      <dgm:t>
        <a:bodyPr/>
        <a:lstStyle/>
        <a:p>
          <a:endParaRPr lang="hu-HU"/>
        </a:p>
      </dgm:t>
    </dgm:pt>
    <dgm:pt modelId="{5180C66A-5793-45F2-8174-6657F6062EAA}" type="sibTrans" cxnId="{7F3DC024-7EFD-49BD-B385-3217F7DF6357}">
      <dgm:prSet/>
      <dgm:spPr/>
      <dgm:t>
        <a:bodyPr/>
        <a:lstStyle/>
        <a:p>
          <a:endParaRPr lang="hu-HU"/>
        </a:p>
      </dgm:t>
    </dgm:pt>
    <dgm:pt modelId="{89A783E5-EE12-4414-96F2-8B7A37FB9922}">
      <dgm:prSet phldrT="[Szöveg]"/>
      <dgm:spPr/>
      <dgm:t>
        <a:bodyPr/>
        <a:lstStyle/>
        <a:p>
          <a:r>
            <a:rPr lang="hu-HU" dirty="0"/>
            <a:t>Pályaorientációs programok</a:t>
          </a:r>
        </a:p>
      </dgm:t>
    </dgm:pt>
    <dgm:pt modelId="{3946668F-7420-4D4D-9844-6982D7637B20}" type="parTrans" cxnId="{F2473D3B-C23A-4EFB-A288-779F4EAF8BF4}">
      <dgm:prSet/>
      <dgm:spPr/>
      <dgm:t>
        <a:bodyPr/>
        <a:lstStyle/>
        <a:p>
          <a:endParaRPr lang="hu-HU"/>
        </a:p>
      </dgm:t>
    </dgm:pt>
    <dgm:pt modelId="{94AF67F5-4D4E-4572-BA85-9D92C23D1768}" type="sibTrans" cxnId="{F2473D3B-C23A-4EFB-A288-779F4EAF8BF4}">
      <dgm:prSet/>
      <dgm:spPr/>
      <dgm:t>
        <a:bodyPr/>
        <a:lstStyle/>
        <a:p>
          <a:endParaRPr lang="hu-HU"/>
        </a:p>
      </dgm:t>
    </dgm:pt>
    <dgm:pt modelId="{7D033B71-B9E8-4EEC-BFF8-00458D0B5C52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Munkaerőpiaci alapismeret oktatás</a:t>
          </a:r>
        </a:p>
      </dgm:t>
    </dgm:pt>
    <dgm:pt modelId="{7FA7C36A-532B-40C0-AB53-1F3B4D71F4F4}" type="parTrans" cxnId="{629E0ABC-3E35-4B28-8FB8-BE5805D7838D}">
      <dgm:prSet/>
      <dgm:spPr/>
      <dgm:t>
        <a:bodyPr/>
        <a:lstStyle/>
        <a:p>
          <a:endParaRPr lang="hu-HU"/>
        </a:p>
      </dgm:t>
    </dgm:pt>
    <dgm:pt modelId="{DB757759-E0F5-46E4-9EA2-A9A6C16F620D}" type="sibTrans" cxnId="{629E0ABC-3E35-4B28-8FB8-BE5805D7838D}">
      <dgm:prSet/>
      <dgm:spPr/>
      <dgm:t>
        <a:bodyPr/>
        <a:lstStyle/>
        <a:p>
          <a:endParaRPr lang="hu-HU"/>
        </a:p>
      </dgm:t>
    </dgm:pt>
    <dgm:pt modelId="{17C736F4-16A1-40F9-9D09-26295DE65AD6}">
      <dgm:prSet phldrT="[Szöveg]"/>
      <dgm:spPr/>
      <dgm:t>
        <a:bodyPr/>
        <a:lstStyle/>
        <a:p>
          <a:r>
            <a:rPr lang="hu-HU" dirty="0"/>
            <a:t>Munkaközvetítés belső foglalkoztatásban</a:t>
          </a:r>
        </a:p>
      </dgm:t>
    </dgm:pt>
    <dgm:pt modelId="{75F78854-0548-4723-9C2B-0B92528B8D39}" type="parTrans" cxnId="{FEE19024-8C2D-4819-9730-A4C7C3E77D66}">
      <dgm:prSet/>
      <dgm:spPr/>
      <dgm:t>
        <a:bodyPr/>
        <a:lstStyle/>
        <a:p>
          <a:endParaRPr lang="hu-HU"/>
        </a:p>
      </dgm:t>
    </dgm:pt>
    <dgm:pt modelId="{D5564C1E-D10B-49ED-B333-0F848568ADD3}" type="sibTrans" cxnId="{FEE19024-8C2D-4819-9730-A4C7C3E77D66}">
      <dgm:prSet/>
      <dgm:spPr/>
      <dgm:t>
        <a:bodyPr/>
        <a:lstStyle/>
        <a:p>
          <a:endParaRPr lang="hu-HU"/>
        </a:p>
      </dgm:t>
    </dgm:pt>
    <dgm:pt modelId="{9D424BAD-B40D-47DC-B153-1966EC03A100}">
      <dgm:prSet phldrT="[Szöveg]"/>
      <dgm:spPr/>
      <dgm:t>
        <a:bodyPr/>
        <a:lstStyle/>
        <a:p>
          <a:r>
            <a:rPr lang="hu-HU" dirty="0"/>
            <a:t>Foglalkoztató műhely</a:t>
          </a:r>
        </a:p>
      </dgm:t>
    </dgm:pt>
    <dgm:pt modelId="{14F38A77-97FF-4B89-B243-99D475755E7E}" type="parTrans" cxnId="{7145735F-5B01-4D06-8072-7651615CC330}">
      <dgm:prSet/>
      <dgm:spPr/>
      <dgm:t>
        <a:bodyPr/>
        <a:lstStyle/>
        <a:p>
          <a:endParaRPr lang="hu-HU"/>
        </a:p>
      </dgm:t>
    </dgm:pt>
    <dgm:pt modelId="{52F42B7B-50FD-4312-BE94-D72F75462050}" type="sibTrans" cxnId="{7145735F-5B01-4D06-8072-7651615CC330}">
      <dgm:prSet/>
      <dgm:spPr/>
      <dgm:t>
        <a:bodyPr/>
        <a:lstStyle/>
        <a:p>
          <a:endParaRPr lang="hu-HU"/>
        </a:p>
      </dgm:t>
    </dgm:pt>
    <dgm:pt modelId="{2DEE80D7-5AF6-4CFD-A11B-318109391360}">
      <dgm:prSet phldrT="[Szöveg]"/>
      <dgm:spPr/>
      <dgm:t>
        <a:bodyPr/>
        <a:lstStyle/>
        <a:p>
          <a:r>
            <a:rPr lang="hu-HU" dirty="0"/>
            <a:t>Mintakert</a:t>
          </a:r>
        </a:p>
      </dgm:t>
    </dgm:pt>
    <dgm:pt modelId="{E417AF92-BABA-4203-92FB-418F6BA450C5}" type="parTrans" cxnId="{C7FBCF5B-931E-44A1-90E1-FB13D561F951}">
      <dgm:prSet/>
      <dgm:spPr/>
      <dgm:t>
        <a:bodyPr/>
        <a:lstStyle/>
        <a:p>
          <a:endParaRPr lang="hu-HU"/>
        </a:p>
      </dgm:t>
    </dgm:pt>
    <dgm:pt modelId="{A5E4317B-2257-4DEF-B7A1-98BD8589CFE3}" type="sibTrans" cxnId="{C7FBCF5B-931E-44A1-90E1-FB13D561F951}">
      <dgm:prSet/>
      <dgm:spPr/>
      <dgm:t>
        <a:bodyPr/>
        <a:lstStyle/>
        <a:p>
          <a:endParaRPr lang="hu-HU"/>
        </a:p>
      </dgm:t>
    </dgm:pt>
    <dgm:pt modelId="{81B4C92E-16DB-4C7C-92F6-35FA38AE4804}">
      <dgm:prSet phldrT="[Szöveg]"/>
      <dgm:spPr/>
      <dgm:t>
        <a:bodyPr/>
        <a:lstStyle/>
        <a:p>
          <a:r>
            <a:rPr lang="hu-HU" dirty="0"/>
            <a:t>Manufaktúra műhely</a:t>
          </a:r>
        </a:p>
      </dgm:t>
    </dgm:pt>
    <dgm:pt modelId="{FCFC91D4-F5F7-4747-BA0F-FB38ED875A38}" type="parTrans" cxnId="{65EEBBC3-FC89-42C1-BF81-3C3A2E82E665}">
      <dgm:prSet/>
      <dgm:spPr/>
      <dgm:t>
        <a:bodyPr/>
        <a:lstStyle/>
        <a:p>
          <a:endParaRPr lang="hu-HU"/>
        </a:p>
      </dgm:t>
    </dgm:pt>
    <dgm:pt modelId="{8459BF70-D557-4144-B9CD-2467CDFE2BDA}" type="sibTrans" cxnId="{65EEBBC3-FC89-42C1-BF81-3C3A2E82E665}">
      <dgm:prSet/>
      <dgm:spPr/>
      <dgm:t>
        <a:bodyPr/>
        <a:lstStyle/>
        <a:p>
          <a:endParaRPr lang="hu-HU"/>
        </a:p>
      </dgm:t>
    </dgm:pt>
    <dgm:pt modelId="{EFD8D833-EC5B-40EF-825C-36730323E77C}">
      <dgm:prSet phldrT="[Szöveg]"/>
      <dgm:spPr/>
      <dgm:t>
        <a:bodyPr/>
        <a:lstStyle/>
        <a:p>
          <a:r>
            <a:rPr lang="hu-HU" dirty="0"/>
            <a:t>Manufaktúra üzem</a:t>
          </a:r>
        </a:p>
      </dgm:t>
    </dgm:pt>
    <dgm:pt modelId="{5DABD04B-9BED-4217-B85F-E102B47FF419}" type="parTrans" cxnId="{C7F57836-064B-4FC3-9C71-24B4F6117FF4}">
      <dgm:prSet/>
      <dgm:spPr/>
      <dgm:t>
        <a:bodyPr/>
        <a:lstStyle/>
        <a:p>
          <a:endParaRPr lang="hu-HU"/>
        </a:p>
      </dgm:t>
    </dgm:pt>
    <dgm:pt modelId="{1A521DB5-35EF-4056-A48B-2EBC9850CCA2}" type="sibTrans" cxnId="{C7F57836-064B-4FC3-9C71-24B4F6117FF4}">
      <dgm:prSet/>
      <dgm:spPr/>
      <dgm:t>
        <a:bodyPr/>
        <a:lstStyle/>
        <a:p>
          <a:endParaRPr lang="hu-HU"/>
        </a:p>
      </dgm:t>
    </dgm:pt>
    <dgm:pt modelId="{C912F1FF-0915-46BC-97CC-7D8CC4B3EC17}">
      <dgm:prSet phldrT="[Szöveg]"/>
      <dgm:spPr/>
      <dgm:t>
        <a:bodyPr/>
        <a:lstStyle/>
        <a:p>
          <a:r>
            <a:rPr lang="hu-HU" dirty="0"/>
            <a:t>JP műhely</a:t>
          </a:r>
        </a:p>
      </dgm:t>
    </dgm:pt>
    <dgm:pt modelId="{8A5F98AD-A2FC-46B7-8FB2-29C10350074D}" type="parTrans" cxnId="{0004CCB6-4361-45F3-B738-A45687D27656}">
      <dgm:prSet/>
      <dgm:spPr/>
      <dgm:t>
        <a:bodyPr/>
        <a:lstStyle/>
        <a:p>
          <a:endParaRPr lang="hu-HU"/>
        </a:p>
      </dgm:t>
    </dgm:pt>
    <dgm:pt modelId="{4135A694-E478-43B5-84A5-5D64A3202295}" type="sibTrans" cxnId="{0004CCB6-4361-45F3-B738-A45687D27656}">
      <dgm:prSet/>
      <dgm:spPr/>
      <dgm:t>
        <a:bodyPr/>
        <a:lstStyle/>
        <a:p>
          <a:endParaRPr lang="hu-HU"/>
        </a:p>
      </dgm:t>
    </dgm:pt>
    <dgm:pt modelId="{C2780E49-09B8-4FE2-B8EC-7F0618950D12}">
      <dgm:prSet phldrT="[Szöveg]"/>
      <dgm:spPr/>
      <dgm:t>
        <a:bodyPr/>
        <a:lstStyle/>
        <a:p>
          <a:r>
            <a:rPr lang="hu-HU"/>
            <a:t>JP mintakert</a:t>
          </a:r>
          <a:endParaRPr lang="hu-HU" dirty="0"/>
        </a:p>
      </dgm:t>
    </dgm:pt>
    <dgm:pt modelId="{F9BCFE8D-46D9-4AAF-A77B-565A543BD1EF}" type="parTrans" cxnId="{08EA8BAF-27FE-41DE-BE5E-6DF9583CB149}">
      <dgm:prSet/>
      <dgm:spPr/>
      <dgm:t>
        <a:bodyPr/>
        <a:lstStyle/>
        <a:p>
          <a:endParaRPr lang="hu-HU"/>
        </a:p>
      </dgm:t>
    </dgm:pt>
    <dgm:pt modelId="{C79FFA7C-DCD9-4C65-BA8E-6B166576A29F}" type="sibTrans" cxnId="{08EA8BAF-27FE-41DE-BE5E-6DF9583CB149}">
      <dgm:prSet/>
      <dgm:spPr/>
      <dgm:t>
        <a:bodyPr/>
        <a:lstStyle/>
        <a:p>
          <a:endParaRPr lang="hu-HU"/>
        </a:p>
      </dgm:t>
    </dgm:pt>
    <dgm:pt modelId="{8BA97A4B-20EE-4577-A882-A194038C6C69}">
      <dgm:prSet phldrT="[Szöveg]"/>
      <dgm:spPr/>
      <dgm:t>
        <a:bodyPr/>
        <a:lstStyle/>
        <a:p>
          <a:r>
            <a:rPr lang="hu-HU" dirty="0"/>
            <a:t>JP-manufaktúra üzem</a:t>
          </a:r>
        </a:p>
      </dgm:t>
    </dgm:pt>
    <dgm:pt modelId="{35A2C855-5D0D-4F38-8784-903EFCE7F751}" type="parTrans" cxnId="{A2E822FA-A285-4EB0-9D94-D5EB0F982A54}">
      <dgm:prSet/>
      <dgm:spPr/>
      <dgm:t>
        <a:bodyPr/>
        <a:lstStyle/>
        <a:p>
          <a:endParaRPr lang="hu-HU"/>
        </a:p>
      </dgm:t>
    </dgm:pt>
    <dgm:pt modelId="{5D73C6CF-B68A-4EB2-BB05-D442BC2B0256}" type="sibTrans" cxnId="{A2E822FA-A285-4EB0-9D94-D5EB0F982A54}">
      <dgm:prSet/>
      <dgm:spPr/>
      <dgm:t>
        <a:bodyPr/>
        <a:lstStyle/>
        <a:p>
          <a:endParaRPr lang="hu-HU"/>
        </a:p>
      </dgm:t>
    </dgm:pt>
    <dgm:pt modelId="{42E603E4-BC89-418D-947F-A8493673146D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Vetőmag kiosztás - tájékoztatás</a:t>
          </a:r>
        </a:p>
      </dgm:t>
    </dgm:pt>
    <dgm:pt modelId="{272C7953-9718-42D8-87EF-FE873F18DB53}" type="parTrans" cxnId="{B0F87E41-CBCE-4940-8260-6D3CBFE77D3B}">
      <dgm:prSet/>
      <dgm:spPr/>
      <dgm:t>
        <a:bodyPr/>
        <a:lstStyle/>
        <a:p>
          <a:endParaRPr lang="hu-HU"/>
        </a:p>
      </dgm:t>
    </dgm:pt>
    <dgm:pt modelId="{6F7BF310-E53A-4400-A455-F39148ED19C5}" type="sibTrans" cxnId="{B0F87E41-CBCE-4940-8260-6D3CBFE77D3B}">
      <dgm:prSet/>
      <dgm:spPr/>
      <dgm:t>
        <a:bodyPr/>
        <a:lstStyle/>
        <a:p>
          <a:endParaRPr lang="hu-HU"/>
        </a:p>
      </dgm:t>
    </dgm:pt>
    <dgm:pt modelId="{47C7723E-F282-4C48-83B8-C3254DFFD35B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Közbenső látogatás – kötelező</a:t>
          </a:r>
        </a:p>
      </dgm:t>
    </dgm:pt>
    <dgm:pt modelId="{B3163F64-8DC7-4C08-943E-D54AC88BB8D3}" type="parTrans" cxnId="{F3B7B6AB-D9D9-4B6A-8400-C4772BCF8481}">
      <dgm:prSet/>
      <dgm:spPr/>
      <dgm:t>
        <a:bodyPr/>
        <a:lstStyle/>
        <a:p>
          <a:endParaRPr lang="hu-HU"/>
        </a:p>
      </dgm:t>
    </dgm:pt>
    <dgm:pt modelId="{AAA014BF-AFAB-410C-B907-B7BEB499EDAB}" type="sibTrans" cxnId="{F3B7B6AB-D9D9-4B6A-8400-C4772BCF8481}">
      <dgm:prSet/>
      <dgm:spPr/>
      <dgm:t>
        <a:bodyPr/>
        <a:lstStyle/>
        <a:p>
          <a:endParaRPr lang="hu-HU"/>
        </a:p>
      </dgm:t>
    </dgm:pt>
    <dgm:pt modelId="{34A078FC-4AE0-4491-A90E-E308F109D603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Klubműhely</a:t>
          </a:r>
        </a:p>
      </dgm:t>
    </dgm:pt>
    <dgm:pt modelId="{8E19E39A-09A9-4531-84E7-9FA912CDEEF0}" type="parTrans" cxnId="{A708A06F-E9AC-4CD1-9009-CDDCF5157823}">
      <dgm:prSet/>
      <dgm:spPr/>
      <dgm:t>
        <a:bodyPr/>
        <a:lstStyle/>
        <a:p>
          <a:endParaRPr lang="hu-HU"/>
        </a:p>
      </dgm:t>
    </dgm:pt>
    <dgm:pt modelId="{7280EC59-6EC0-4780-83D1-A91701A28C62}" type="sibTrans" cxnId="{A708A06F-E9AC-4CD1-9009-CDDCF5157823}">
      <dgm:prSet/>
      <dgm:spPr/>
      <dgm:t>
        <a:bodyPr/>
        <a:lstStyle/>
        <a:p>
          <a:endParaRPr lang="hu-HU"/>
        </a:p>
      </dgm:t>
    </dgm:pt>
    <dgm:pt modelId="{69CC4D0F-174C-41E5-B82F-FFE075201998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Záró látogatás</a:t>
          </a:r>
        </a:p>
      </dgm:t>
    </dgm:pt>
    <dgm:pt modelId="{05E53D1A-06FA-42BA-B55B-6E4DEFE21E1A}" type="parTrans" cxnId="{DF3971E2-E202-4C3D-A470-403FFFE01F3F}">
      <dgm:prSet/>
      <dgm:spPr/>
      <dgm:t>
        <a:bodyPr/>
        <a:lstStyle/>
        <a:p>
          <a:endParaRPr lang="hu-HU"/>
        </a:p>
      </dgm:t>
    </dgm:pt>
    <dgm:pt modelId="{AC06AF9F-44D6-4889-86CC-3B1A670D302D}" type="sibTrans" cxnId="{DF3971E2-E202-4C3D-A470-403FFFE01F3F}">
      <dgm:prSet/>
      <dgm:spPr/>
      <dgm:t>
        <a:bodyPr/>
        <a:lstStyle/>
        <a:p>
          <a:endParaRPr lang="hu-HU"/>
        </a:p>
      </dgm:t>
    </dgm:pt>
    <dgm:pt modelId="{0D9E7363-E4C1-42CE-8F84-546661B12D4C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Közbenső látogatás (opcionális)</a:t>
          </a:r>
        </a:p>
      </dgm:t>
    </dgm:pt>
    <dgm:pt modelId="{5816538C-F77E-4D82-B210-91607CBD5A90}" type="parTrans" cxnId="{18845F72-609C-4ECC-AED7-9B20254B4BB2}">
      <dgm:prSet/>
      <dgm:spPr/>
      <dgm:t>
        <a:bodyPr/>
        <a:lstStyle/>
        <a:p>
          <a:endParaRPr lang="hu-HU"/>
        </a:p>
      </dgm:t>
    </dgm:pt>
    <dgm:pt modelId="{303935AA-DC9D-4D74-921D-23FD2C72570E}" type="sibTrans" cxnId="{18845F72-609C-4ECC-AED7-9B20254B4BB2}">
      <dgm:prSet/>
      <dgm:spPr/>
      <dgm:t>
        <a:bodyPr/>
        <a:lstStyle/>
        <a:p>
          <a:endParaRPr lang="hu-HU"/>
        </a:p>
      </dgm:t>
    </dgm:pt>
    <dgm:pt modelId="{48159079-B6E5-4A89-BA1E-62993A9EF2F0}" type="pres">
      <dgm:prSet presAssocID="{D4DB0DF8-DE0B-48BF-85EA-D6231A8C64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8147BD-AC19-49FB-8E70-A2C79419B102}" type="pres">
      <dgm:prSet presAssocID="{A944DBDA-4DC8-4965-BA6B-2F9C0C75D349}" presName="hierRoot1" presStyleCnt="0">
        <dgm:presLayoutVars>
          <dgm:hierBranch val="init"/>
        </dgm:presLayoutVars>
      </dgm:prSet>
      <dgm:spPr/>
    </dgm:pt>
    <dgm:pt modelId="{F920375E-A16D-437B-A217-95B17A2338FC}" type="pres">
      <dgm:prSet presAssocID="{A944DBDA-4DC8-4965-BA6B-2F9C0C75D349}" presName="rootComposite1" presStyleCnt="0"/>
      <dgm:spPr/>
    </dgm:pt>
    <dgm:pt modelId="{58B7F899-1AE7-418E-B85A-2C499E5FD281}" type="pres">
      <dgm:prSet presAssocID="{A944DBDA-4DC8-4965-BA6B-2F9C0C75D349}" presName="rootText1" presStyleLbl="node0" presStyleIdx="0" presStyleCnt="1">
        <dgm:presLayoutVars>
          <dgm:chPref val="3"/>
        </dgm:presLayoutVars>
      </dgm:prSet>
      <dgm:spPr/>
    </dgm:pt>
    <dgm:pt modelId="{D458B713-A4F8-41DE-8C63-75CD17751F40}" type="pres">
      <dgm:prSet presAssocID="{A944DBDA-4DC8-4965-BA6B-2F9C0C75D349}" presName="rootConnector1" presStyleLbl="node1" presStyleIdx="0" presStyleCnt="0"/>
      <dgm:spPr/>
    </dgm:pt>
    <dgm:pt modelId="{1FFC5823-E3C2-4427-9A7B-3E67F715B73B}" type="pres">
      <dgm:prSet presAssocID="{A944DBDA-4DC8-4965-BA6B-2F9C0C75D349}" presName="hierChild2" presStyleCnt="0"/>
      <dgm:spPr/>
    </dgm:pt>
    <dgm:pt modelId="{0CAFCEFC-677A-49E3-8B1E-5E41CCC2A1E0}" type="pres">
      <dgm:prSet presAssocID="{E50310ED-E274-4466-B49A-5C16F0BB2C57}" presName="Name37" presStyleLbl="parChTrans1D2" presStyleIdx="0" presStyleCnt="1"/>
      <dgm:spPr/>
    </dgm:pt>
    <dgm:pt modelId="{6159F247-C32C-4560-9280-0633C9343594}" type="pres">
      <dgm:prSet presAssocID="{B42CBB32-11EC-44BD-BA44-72C417A1B665}" presName="hierRoot2" presStyleCnt="0">
        <dgm:presLayoutVars>
          <dgm:hierBranch val="init"/>
        </dgm:presLayoutVars>
      </dgm:prSet>
      <dgm:spPr/>
    </dgm:pt>
    <dgm:pt modelId="{2AED77A3-C03C-4C98-A020-B2B8376D9289}" type="pres">
      <dgm:prSet presAssocID="{B42CBB32-11EC-44BD-BA44-72C417A1B665}" presName="rootComposite" presStyleCnt="0"/>
      <dgm:spPr/>
    </dgm:pt>
    <dgm:pt modelId="{EA0355F0-8B56-4F50-BFDF-F452002DC984}" type="pres">
      <dgm:prSet presAssocID="{B42CBB32-11EC-44BD-BA44-72C417A1B665}" presName="rootText" presStyleLbl="node2" presStyleIdx="0" presStyleCnt="1">
        <dgm:presLayoutVars>
          <dgm:chPref val="3"/>
        </dgm:presLayoutVars>
      </dgm:prSet>
      <dgm:spPr/>
    </dgm:pt>
    <dgm:pt modelId="{5C8635B7-987B-4B6B-9A7A-F17EA4A67508}" type="pres">
      <dgm:prSet presAssocID="{B42CBB32-11EC-44BD-BA44-72C417A1B665}" presName="rootConnector" presStyleLbl="node2" presStyleIdx="0" presStyleCnt="1"/>
      <dgm:spPr/>
    </dgm:pt>
    <dgm:pt modelId="{F097159C-3329-4149-9F00-7FF16F613D51}" type="pres">
      <dgm:prSet presAssocID="{B42CBB32-11EC-44BD-BA44-72C417A1B665}" presName="hierChild4" presStyleCnt="0"/>
      <dgm:spPr/>
    </dgm:pt>
    <dgm:pt modelId="{4C1257C2-D944-4B59-B572-065B156D44E3}" type="pres">
      <dgm:prSet presAssocID="{61430F56-17A5-4E41-9ED1-DAF9F43EEA2B}" presName="Name37" presStyleLbl="parChTrans1D3" presStyleIdx="0" presStyleCnt="3"/>
      <dgm:spPr/>
    </dgm:pt>
    <dgm:pt modelId="{5382416C-41CE-4D18-B1A0-EFEEA5DBCCAD}" type="pres">
      <dgm:prSet presAssocID="{66E1C43E-79F3-4B6C-9ABB-D9DF8DC270EC}" presName="hierRoot2" presStyleCnt="0">
        <dgm:presLayoutVars>
          <dgm:hierBranch val="init"/>
        </dgm:presLayoutVars>
      </dgm:prSet>
      <dgm:spPr/>
    </dgm:pt>
    <dgm:pt modelId="{80B349E8-7E37-41EF-BA78-733FDF34DAD4}" type="pres">
      <dgm:prSet presAssocID="{66E1C43E-79F3-4B6C-9ABB-D9DF8DC270EC}" presName="rootComposite" presStyleCnt="0"/>
      <dgm:spPr/>
    </dgm:pt>
    <dgm:pt modelId="{B65AB30F-7251-4262-959F-8C580F414F1E}" type="pres">
      <dgm:prSet presAssocID="{66E1C43E-79F3-4B6C-9ABB-D9DF8DC270EC}" presName="rootText" presStyleLbl="node3" presStyleIdx="0" presStyleCnt="3">
        <dgm:presLayoutVars>
          <dgm:chPref val="3"/>
        </dgm:presLayoutVars>
      </dgm:prSet>
      <dgm:spPr/>
    </dgm:pt>
    <dgm:pt modelId="{02695676-EB18-460C-A0AC-82829055320A}" type="pres">
      <dgm:prSet presAssocID="{66E1C43E-79F3-4B6C-9ABB-D9DF8DC270EC}" presName="rootConnector" presStyleLbl="node3" presStyleIdx="0" presStyleCnt="3"/>
      <dgm:spPr/>
    </dgm:pt>
    <dgm:pt modelId="{194264F7-9504-454E-8A68-88049A6FF05B}" type="pres">
      <dgm:prSet presAssocID="{66E1C43E-79F3-4B6C-9ABB-D9DF8DC270EC}" presName="hierChild4" presStyleCnt="0"/>
      <dgm:spPr/>
    </dgm:pt>
    <dgm:pt modelId="{209119F7-9AD3-47FC-96C0-6F0F2B710C1E}" type="pres">
      <dgm:prSet presAssocID="{272C7953-9718-42D8-87EF-FE873F18DB53}" presName="Name37" presStyleLbl="parChTrans1D4" presStyleIdx="0" presStyleCnt="33"/>
      <dgm:spPr/>
    </dgm:pt>
    <dgm:pt modelId="{4B7C5B2C-C37D-4B18-BFA6-BE7A07DF9476}" type="pres">
      <dgm:prSet presAssocID="{42E603E4-BC89-418D-947F-A8493673146D}" presName="hierRoot2" presStyleCnt="0">
        <dgm:presLayoutVars>
          <dgm:hierBranch val="init"/>
        </dgm:presLayoutVars>
      </dgm:prSet>
      <dgm:spPr/>
    </dgm:pt>
    <dgm:pt modelId="{7F20C11C-6984-41BF-9217-CA184762A0C6}" type="pres">
      <dgm:prSet presAssocID="{42E603E4-BC89-418D-947F-A8493673146D}" presName="rootComposite" presStyleCnt="0"/>
      <dgm:spPr/>
    </dgm:pt>
    <dgm:pt modelId="{3208088D-A9EC-4296-B2C4-A29DD54B5825}" type="pres">
      <dgm:prSet presAssocID="{42E603E4-BC89-418D-947F-A8493673146D}" presName="rootText" presStyleLbl="node4" presStyleIdx="0" presStyleCnt="33">
        <dgm:presLayoutVars>
          <dgm:chPref val="3"/>
        </dgm:presLayoutVars>
      </dgm:prSet>
      <dgm:spPr/>
    </dgm:pt>
    <dgm:pt modelId="{2C110FEB-9961-4F48-9AFB-7A8F9A11BA57}" type="pres">
      <dgm:prSet presAssocID="{42E603E4-BC89-418D-947F-A8493673146D}" presName="rootConnector" presStyleLbl="node4" presStyleIdx="0" presStyleCnt="33"/>
      <dgm:spPr/>
    </dgm:pt>
    <dgm:pt modelId="{03E4F7CB-9364-4A7D-9575-744C5A80CAEE}" type="pres">
      <dgm:prSet presAssocID="{42E603E4-BC89-418D-947F-A8493673146D}" presName="hierChild4" presStyleCnt="0"/>
      <dgm:spPr/>
    </dgm:pt>
    <dgm:pt modelId="{26C3C320-BDB8-44BD-B6CF-8B4A316F52E1}" type="pres">
      <dgm:prSet presAssocID="{42E603E4-BC89-418D-947F-A8493673146D}" presName="hierChild5" presStyleCnt="0"/>
      <dgm:spPr/>
    </dgm:pt>
    <dgm:pt modelId="{5DC2C98A-E801-4814-A1C7-C4D28E30C51A}" type="pres">
      <dgm:prSet presAssocID="{B3163F64-8DC7-4C08-943E-D54AC88BB8D3}" presName="Name37" presStyleLbl="parChTrans1D4" presStyleIdx="1" presStyleCnt="33"/>
      <dgm:spPr/>
    </dgm:pt>
    <dgm:pt modelId="{66F96DF2-D3CF-4238-AF2B-E74F67848295}" type="pres">
      <dgm:prSet presAssocID="{47C7723E-F282-4C48-83B8-C3254DFFD35B}" presName="hierRoot2" presStyleCnt="0">
        <dgm:presLayoutVars>
          <dgm:hierBranch val="init"/>
        </dgm:presLayoutVars>
      </dgm:prSet>
      <dgm:spPr/>
    </dgm:pt>
    <dgm:pt modelId="{7C0AF2F9-91E3-4EAF-A441-362ABFE95366}" type="pres">
      <dgm:prSet presAssocID="{47C7723E-F282-4C48-83B8-C3254DFFD35B}" presName="rootComposite" presStyleCnt="0"/>
      <dgm:spPr/>
    </dgm:pt>
    <dgm:pt modelId="{A385C8CE-BE59-45B4-85F9-C39A213E562F}" type="pres">
      <dgm:prSet presAssocID="{47C7723E-F282-4C48-83B8-C3254DFFD35B}" presName="rootText" presStyleLbl="node4" presStyleIdx="1" presStyleCnt="33">
        <dgm:presLayoutVars>
          <dgm:chPref val="3"/>
        </dgm:presLayoutVars>
      </dgm:prSet>
      <dgm:spPr/>
    </dgm:pt>
    <dgm:pt modelId="{C469296F-4DE8-44FA-9473-A69CF084C78B}" type="pres">
      <dgm:prSet presAssocID="{47C7723E-F282-4C48-83B8-C3254DFFD35B}" presName="rootConnector" presStyleLbl="node4" presStyleIdx="1" presStyleCnt="33"/>
      <dgm:spPr/>
    </dgm:pt>
    <dgm:pt modelId="{84A1B184-EA96-489F-9913-AFD06363DD9A}" type="pres">
      <dgm:prSet presAssocID="{47C7723E-F282-4C48-83B8-C3254DFFD35B}" presName="hierChild4" presStyleCnt="0"/>
      <dgm:spPr/>
    </dgm:pt>
    <dgm:pt modelId="{A245649F-1779-49DA-B16C-95BA5FE72FD1}" type="pres">
      <dgm:prSet presAssocID="{47C7723E-F282-4C48-83B8-C3254DFFD35B}" presName="hierChild5" presStyleCnt="0"/>
      <dgm:spPr/>
    </dgm:pt>
    <dgm:pt modelId="{D8B72FB2-7414-4252-9BE4-7C40B89FD37D}" type="pres">
      <dgm:prSet presAssocID="{5816538C-F77E-4D82-B210-91607CBD5A90}" presName="Name37" presStyleLbl="parChTrans1D4" presStyleIdx="2" presStyleCnt="33"/>
      <dgm:spPr/>
    </dgm:pt>
    <dgm:pt modelId="{18BCCE39-F6BF-4074-B6B1-A29A016ED734}" type="pres">
      <dgm:prSet presAssocID="{0D9E7363-E4C1-42CE-8F84-546661B12D4C}" presName="hierRoot2" presStyleCnt="0">
        <dgm:presLayoutVars>
          <dgm:hierBranch val="init"/>
        </dgm:presLayoutVars>
      </dgm:prSet>
      <dgm:spPr/>
    </dgm:pt>
    <dgm:pt modelId="{9AF939A5-90B5-421F-A309-9D7696464AB5}" type="pres">
      <dgm:prSet presAssocID="{0D9E7363-E4C1-42CE-8F84-546661B12D4C}" presName="rootComposite" presStyleCnt="0"/>
      <dgm:spPr/>
    </dgm:pt>
    <dgm:pt modelId="{6907A7E2-612D-42C5-88C3-3114546FC173}" type="pres">
      <dgm:prSet presAssocID="{0D9E7363-E4C1-42CE-8F84-546661B12D4C}" presName="rootText" presStyleLbl="node4" presStyleIdx="2" presStyleCnt="33">
        <dgm:presLayoutVars>
          <dgm:chPref val="3"/>
        </dgm:presLayoutVars>
      </dgm:prSet>
      <dgm:spPr/>
    </dgm:pt>
    <dgm:pt modelId="{F679CE17-3C6E-4A46-8F3A-D43EB9422EEE}" type="pres">
      <dgm:prSet presAssocID="{0D9E7363-E4C1-42CE-8F84-546661B12D4C}" presName="rootConnector" presStyleLbl="node4" presStyleIdx="2" presStyleCnt="33"/>
      <dgm:spPr/>
    </dgm:pt>
    <dgm:pt modelId="{FF59AF61-3A7D-42CC-9980-299741855AF0}" type="pres">
      <dgm:prSet presAssocID="{0D9E7363-E4C1-42CE-8F84-546661B12D4C}" presName="hierChild4" presStyleCnt="0"/>
      <dgm:spPr/>
    </dgm:pt>
    <dgm:pt modelId="{99F227CE-9EA1-40F7-A443-D816D0EB853F}" type="pres">
      <dgm:prSet presAssocID="{0D9E7363-E4C1-42CE-8F84-546661B12D4C}" presName="hierChild5" presStyleCnt="0"/>
      <dgm:spPr/>
    </dgm:pt>
    <dgm:pt modelId="{68CAACA9-5C1B-495E-B67E-388EFABC2525}" type="pres">
      <dgm:prSet presAssocID="{05E53D1A-06FA-42BA-B55B-6E4DEFE21E1A}" presName="Name37" presStyleLbl="parChTrans1D4" presStyleIdx="3" presStyleCnt="33"/>
      <dgm:spPr/>
    </dgm:pt>
    <dgm:pt modelId="{AC36C2BC-460F-4919-9E53-8575046F95C5}" type="pres">
      <dgm:prSet presAssocID="{69CC4D0F-174C-41E5-B82F-FFE075201998}" presName="hierRoot2" presStyleCnt="0">
        <dgm:presLayoutVars>
          <dgm:hierBranch val="init"/>
        </dgm:presLayoutVars>
      </dgm:prSet>
      <dgm:spPr/>
    </dgm:pt>
    <dgm:pt modelId="{687D146F-6BF9-4A36-A4E3-68A4FD9187D6}" type="pres">
      <dgm:prSet presAssocID="{69CC4D0F-174C-41E5-B82F-FFE075201998}" presName="rootComposite" presStyleCnt="0"/>
      <dgm:spPr/>
    </dgm:pt>
    <dgm:pt modelId="{31DD179A-15AF-47C1-B2CA-663EA96C9965}" type="pres">
      <dgm:prSet presAssocID="{69CC4D0F-174C-41E5-B82F-FFE075201998}" presName="rootText" presStyleLbl="node4" presStyleIdx="3" presStyleCnt="33">
        <dgm:presLayoutVars>
          <dgm:chPref val="3"/>
        </dgm:presLayoutVars>
      </dgm:prSet>
      <dgm:spPr/>
    </dgm:pt>
    <dgm:pt modelId="{5DF5DD44-76CD-469C-8FC1-4EFCAE6AE360}" type="pres">
      <dgm:prSet presAssocID="{69CC4D0F-174C-41E5-B82F-FFE075201998}" presName="rootConnector" presStyleLbl="node4" presStyleIdx="3" presStyleCnt="33"/>
      <dgm:spPr/>
    </dgm:pt>
    <dgm:pt modelId="{1B1C8AA2-2081-4543-B38D-9982B08E4996}" type="pres">
      <dgm:prSet presAssocID="{69CC4D0F-174C-41E5-B82F-FFE075201998}" presName="hierChild4" presStyleCnt="0"/>
      <dgm:spPr/>
    </dgm:pt>
    <dgm:pt modelId="{4C82313E-C939-4DA8-892D-A937C8F8D09C}" type="pres">
      <dgm:prSet presAssocID="{69CC4D0F-174C-41E5-B82F-FFE075201998}" presName="hierChild5" presStyleCnt="0"/>
      <dgm:spPr/>
    </dgm:pt>
    <dgm:pt modelId="{970B0E30-468F-43CB-B937-3FD71719E37F}" type="pres">
      <dgm:prSet presAssocID="{66E1C43E-79F3-4B6C-9ABB-D9DF8DC270EC}" presName="hierChild5" presStyleCnt="0"/>
      <dgm:spPr/>
    </dgm:pt>
    <dgm:pt modelId="{9AED8420-677A-4A1E-949F-4DC6F90D693D}" type="pres">
      <dgm:prSet presAssocID="{8E19E39A-09A9-4531-84E7-9FA912CDEEF0}" presName="Name37" presStyleLbl="parChTrans1D3" presStyleIdx="1" presStyleCnt="3"/>
      <dgm:spPr/>
    </dgm:pt>
    <dgm:pt modelId="{C55F2937-11F6-4FFF-8CF8-C2F340A9FA85}" type="pres">
      <dgm:prSet presAssocID="{34A078FC-4AE0-4491-A90E-E308F109D603}" presName="hierRoot2" presStyleCnt="0">
        <dgm:presLayoutVars>
          <dgm:hierBranch val="init"/>
        </dgm:presLayoutVars>
      </dgm:prSet>
      <dgm:spPr/>
    </dgm:pt>
    <dgm:pt modelId="{DA50D4DF-5B2A-4121-BF33-A0755BA1DBF0}" type="pres">
      <dgm:prSet presAssocID="{34A078FC-4AE0-4491-A90E-E308F109D603}" presName="rootComposite" presStyleCnt="0"/>
      <dgm:spPr/>
    </dgm:pt>
    <dgm:pt modelId="{DFE2E320-2018-4FCA-9912-B18702884D6D}" type="pres">
      <dgm:prSet presAssocID="{34A078FC-4AE0-4491-A90E-E308F109D603}" presName="rootText" presStyleLbl="node3" presStyleIdx="1" presStyleCnt="3">
        <dgm:presLayoutVars>
          <dgm:chPref val="3"/>
        </dgm:presLayoutVars>
      </dgm:prSet>
      <dgm:spPr/>
    </dgm:pt>
    <dgm:pt modelId="{DBA9FE79-9F4E-43A8-ACC6-38EC5B8AFC28}" type="pres">
      <dgm:prSet presAssocID="{34A078FC-4AE0-4491-A90E-E308F109D603}" presName="rootConnector" presStyleLbl="node3" presStyleIdx="1" presStyleCnt="3"/>
      <dgm:spPr/>
    </dgm:pt>
    <dgm:pt modelId="{1F6D1858-3E46-4CD8-8082-D4CDF2CEE3FF}" type="pres">
      <dgm:prSet presAssocID="{34A078FC-4AE0-4491-A90E-E308F109D603}" presName="hierChild4" presStyleCnt="0"/>
      <dgm:spPr/>
    </dgm:pt>
    <dgm:pt modelId="{9A64FDA8-8DFE-4629-881E-3EF8C590CECF}" type="pres">
      <dgm:prSet presAssocID="{34A078FC-4AE0-4491-A90E-E308F109D603}" presName="hierChild5" presStyleCnt="0"/>
      <dgm:spPr/>
    </dgm:pt>
    <dgm:pt modelId="{F403408C-4968-451E-A9D2-3CAD060F0A17}" type="pres">
      <dgm:prSet presAssocID="{94389B88-DFB1-4393-B83C-7DCB7808102C}" presName="Name37" presStyleLbl="parChTrans1D3" presStyleIdx="2" presStyleCnt="3"/>
      <dgm:spPr/>
    </dgm:pt>
    <dgm:pt modelId="{2DFA16EC-3E5B-4059-9050-66CD963A21BA}" type="pres">
      <dgm:prSet presAssocID="{1C955305-7C0F-49B7-B903-422135194572}" presName="hierRoot2" presStyleCnt="0">
        <dgm:presLayoutVars>
          <dgm:hierBranch val="init"/>
        </dgm:presLayoutVars>
      </dgm:prSet>
      <dgm:spPr/>
    </dgm:pt>
    <dgm:pt modelId="{798C7E7D-80ED-4575-BC36-058EE4ADCC8F}" type="pres">
      <dgm:prSet presAssocID="{1C955305-7C0F-49B7-B903-422135194572}" presName="rootComposite" presStyleCnt="0"/>
      <dgm:spPr/>
    </dgm:pt>
    <dgm:pt modelId="{84305572-CB39-492B-958B-B02D3131A8F5}" type="pres">
      <dgm:prSet presAssocID="{1C955305-7C0F-49B7-B903-422135194572}" presName="rootText" presStyleLbl="node3" presStyleIdx="2" presStyleCnt="3">
        <dgm:presLayoutVars>
          <dgm:chPref val="3"/>
        </dgm:presLayoutVars>
      </dgm:prSet>
      <dgm:spPr/>
    </dgm:pt>
    <dgm:pt modelId="{46ED338F-2030-45C8-82E3-F78D703B6A2D}" type="pres">
      <dgm:prSet presAssocID="{1C955305-7C0F-49B7-B903-422135194572}" presName="rootConnector" presStyleLbl="node3" presStyleIdx="2" presStyleCnt="3"/>
      <dgm:spPr/>
    </dgm:pt>
    <dgm:pt modelId="{DA805D05-137A-44CA-A27C-83E1B4BE2276}" type="pres">
      <dgm:prSet presAssocID="{1C955305-7C0F-49B7-B903-422135194572}" presName="hierChild4" presStyleCnt="0"/>
      <dgm:spPr/>
    </dgm:pt>
    <dgm:pt modelId="{F33C1D38-E15B-4353-8346-3FEF11181B40}" type="pres">
      <dgm:prSet presAssocID="{A0D04108-9935-4399-93F7-899487BA61DE}" presName="Name37" presStyleLbl="parChTrans1D4" presStyleIdx="4" presStyleCnt="33"/>
      <dgm:spPr/>
    </dgm:pt>
    <dgm:pt modelId="{DF125354-8FBA-468A-8748-0B044A5FEF68}" type="pres">
      <dgm:prSet presAssocID="{32A8632A-1639-4AC3-96A0-42BBADB1EAFF}" presName="hierRoot2" presStyleCnt="0">
        <dgm:presLayoutVars>
          <dgm:hierBranch val="init"/>
        </dgm:presLayoutVars>
      </dgm:prSet>
      <dgm:spPr/>
    </dgm:pt>
    <dgm:pt modelId="{8C3DFAA2-D302-445D-A697-212770F6F881}" type="pres">
      <dgm:prSet presAssocID="{32A8632A-1639-4AC3-96A0-42BBADB1EAFF}" presName="rootComposite" presStyleCnt="0"/>
      <dgm:spPr/>
    </dgm:pt>
    <dgm:pt modelId="{C63F877C-E973-47C6-B3CE-0BB1C7CED2C8}" type="pres">
      <dgm:prSet presAssocID="{32A8632A-1639-4AC3-96A0-42BBADB1EAFF}" presName="rootText" presStyleLbl="node4" presStyleIdx="4" presStyleCnt="33">
        <dgm:presLayoutVars>
          <dgm:chPref val="3"/>
        </dgm:presLayoutVars>
      </dgm:prSet>
      <dgm:spPr/>
    </dgm:pt>
    <dgm:pt modelId="{CE53D0B4-6738-49A8-AD27-906A8F1B501D}" type="pres">
      <dgm:prSet presAssocID="{32A8632A-1639-4AC3-96A0-42BBADB1EAFF}" presName="rootConnector" presStyleLbl="node4" presStyleIdx="4" presStyleCnt="33"/>
      <dgm:spPr/>
    </dgm:pt>
    <dgm:pt modelId="{DE46786A-2CBB-4870-9AC6-026B9A0EC9E6}" type="pres">
      <dgm:prSet presAssocID="{32A8632A-1639-4AC3-96A0-42BBADB1EAFF}" presName="hierChild4" presStyleCnt="0"/>
      <dgm:spPr/>
    </dgm:pt>
    <dgm:pt modelId="{4451F183-920E-4A06-9DDE-D7D96BFF74F3}" type="pres">
      <dgm:prSet presAssocID="{32A8632A-1639-4AC3-96A0-42BBADB1EAFF}" presName="hierChild5" presStyleCnt="0"/>
      <dgm:spPr/>
    </dgm:pt>
    <dgm:pt modelId="{042946C2-C61D-4F5C-A475-A7C70A8973B1}" type="pres">
      <dgm:prSet presAssocID="{E8A50C13-3F6D-44F3-A1EB-03F617014271}" presName="Name37" presStyleLbl="parChTrans1D4" presStyleIdx="5" presStyleCnt="33"/>
      <dgm:spPr/>
    </dgm:pt>
    <dgm:pt modelId="{9F83E7FF-8CB5-4448-AB56-8B608D38B192}" type="pres">
      <dgm:prSet presAssocID="{3B5C9DB4-996A-493D-A638-B6EDFEE9561F}" presName="hierRoot2" presStyleCnt="0">
        <dgm:presLayoutVars>
          <dgm:hierBranch val="init"/>
        </dgm:presLayoutVars>
      </dgm:prSet>
      <dgm:spPr/>
    </dgm:pt>
    <dgm:pt modelId="{C38D04DC-097A-4B97-8D37-01A762E8FCFB}" type="pres">
      <dgm:prSet presAssocID="{3B5C9DB4-996A-493D-A638-B6EDFEE9561F}" presName="rootComposite" presStyleCnt="0"/>
      <dgm:spPr/>
    </dgm:pt>
    <dgm:pt modelId="{77F6ACB4-E8CC-4668-A360-EB6B04594CFD}" type="pres">
      <dgm:prSet presAssocID="{3B5C9DB4-996A-493D-A638-B6EDFEE9561F}" presName="rootText" presStyleLbl="node4" presStyleIdx="5" presStyleCnt="33">
        <dgm:presLayoutVars>
          <dgm:chPref val="3"/>
        </dgm:presLayoutVars>
      </dgm:prSet>
      <dgm:spPr/>
    </dgm:pt>
    <dgm:pt modelId="{94F9D3F4-2EB2-4C43-85F4-4978B7CE8DF1}" type="pres">
      <dgm:prSet presAssocID="{3B5C9DB4-996A-493D-A638-B6EDFEE9561F}" presName="rootConnector" presStyleLbl="node4" presStyleIdx="5" presStyleCnt="33"/>
      <dgm:spPr/>
    </dgm:pt>
    <dgm:pt modelId="{4F9AD254-4BA6-4B41-861B-E1A5DB791B24}" type="pres">
      <dgm:prSet presAssocID="{3B5C9DB4-996A-493D-A638-B6EDFEE9561F}" presName="hierChild4" presStyleCnt="0"/>
      <dgm:spPr/>
    </dgm:pt>
    <dgm:pt modelId="{695BC078-B1F9-4830-B4F6-E2B5DB8C8030}" type="pres">
      <dgm:prSet presAssocID="{9E94F28F-7886-4256-8941-35D713C119BF}" presName="Name37" presStyleLbl="parChTrans1D4" presStyleIdx="6" presStyleCnt="33"/>
      <dgm:spPr/>
    </dgm:pt>
    <dgm:pt modelId="{6077285A-6687-40EB-9321-1CF7F2C7014F}" type="pres">
      <dgm:prSet presAssocID="{3994DD8D-BAD2-473F-9CC7-0B6AA3AFEED9}" presName="hierRoot2" presStyleCnt="0">
        <dgm:presLayoutVars>
          <dgm:hierBranch val="init"/>
        </dgm:presLayoutVars>
      </dgm:prSet>
      <dgm:spPr/>
    </dgm:pt>
    <dgm:pt modelId="{96DA271E-20F6-4BDB-A357-7FA18323B4FF}" type="pres">
      <dgm:prSet presAssocID="{3994DD8D-BAD2-473F-9CC7-0B6AA3AFEED9}" presName="rootComposite" presStyleCnt="0"/>
      <dgm:spPr/>
    </dgm:pt>
    <dgm:pt modelId="{91C9F891-C78E-4B7B-8FD6-E40445009137}" type="pres">
      <dgm:prSet presAssocID="{3994DD8D-BAD2-473F-9CC7-0B6AA3AFEED9}" presName="rootText" presStyleLbl="node4" presStyleIdx="6" presStyleCnt="33">
        <dgm:presLayoutVars>
          <dgm:chPref val="3"/>
        </dgm:presLayoutVars>
      </dgm:prSet>
      <dgm:spPr/>
    </dgm:pt>
    <dgm:pt modelId="{59311812-F2B3-484B-80D9-8C7BDE7C1F5E}" type="pres">
      <dgm:prSet presAssocID="{3994DD8D-BAD2-473F-9CC7-0B6AA3AFEED9}" presName="rootConnector" presStyleLbl="node4" presStyleIdx="6" presStyleCnt="33"/>
      <dgm:spPr/>
    </dgm:pt>
    <dgm:pt modelId="{0971160A-FEA9-4083-BB31-7AA032F11F3D}" type="pres">
      <dgm:prSet presAssocID="{3994DD8D-BAD2-473F-9CC7-0B6AA3AFEED9}" presName="hierChild4" presStyleCnt="0"/>
      <dgm:spPr/>
    </dgm:pt>
    <dgm:pt modelId="{3FB2BD05-F7F4-460B-A719-48D9D1AE69A7}" type="pres">
      <dgm:prSet presAssocID="{3946668F-7420-4D4D-9844-6982D7637B20}" presName="Name37" presStyleLbl="parChTrans1D4" presStyleIdx="7" presStyleCnt="33"/>
      <dgm:spPr/>
    </dgm:pt>
    <dgm:pt modelId="{C465DA4B-763A-4607-9BA1-96F7BD0C2791}" type="pres">
      <dgm:prSet presAssocID="{89A783E5-EE12-4414-96F2-8B7A37FB9922}" presName="hierRoot2" presStyleCnt="0">
        <dgm:presLayoutVars>
          <dgm:hierBranch val="init"/>
        </dgm:presLayoutVars>
      </dgm:prSet>
      <dgm:spPr/>
    </dgm:pt>
    <dgm:pt modelId="{90955E43-8CC6-4C11-91B1-BF226C65D606}" type="pres">
      <dgm:prSet presAssocID="{89A783E5-EE12-4414-96F2-8B7A37FB9922}" presName="rootComposite" presStyleCnt="0"/>
      <dgm:spPr/>
    </dgm:pt>
    <dgm:pt modelId="{AB4ACFA7-EAC3-4BCD-BFFE-C8DB03331856}" type="pres">
      <dgm:prSet presAssocID="{89A783E5-EE12-4414-96F2-8B7A37FB9922}" presName="rootText" presStyleLbl="node4" presStyleIdx="7" presStyleCnt="33">
        <dgm:presLayoutVars>
          <dgm:chPref val="3"/>
        </dgm:presLayoutVars>
      </dgm:prSet>
      <dgm:spPr/>
    </dgm:pt>
    <dgm:pt modelId="{ED60F847-AD3B-4F5A-8C9B-EC06093F73C5}" type="pres">
      <dgm:prSet presAssocID="{89A783E5-EE12-4414-96F2-8B7A37FB9922}" presName="rootConnector" presStyleLbl="node4" presStyleIdx="7" presStyleCnt="33"/>
      <dgm:spPr/>
    </dgm:pt>
    <dgm:pt modelId="{54C22688-795B-41AC-A6DC-A86A7EEE15F9}" type="pres">
      <dgm:prSet presAssocID="{89A783E5-EE12-4414-96F2-8B7A37FB9922}" presName="hierChild4" presStyleCnt="0"/>
      <dgm:spPr/>
    </dgm:pt>
    <dgm:pt modelId="{D1BA4FAA-0AFA-46D1-8ACA-0CC6CEB6D1C5}" type="pres">
      <dgm:prSet presAssocID="{89A783E5-EE12-4414-96F2-8B7A37FB9922}" presName="hierChild5" presStyleCnt="0"/>
      <dgm:spPr/>
    </dgm:pt>
    <dgm:pt modelId="{612160D5-BCBF-410D-A7E1-5A4CD78F7862}" type="pres">
      <dgm:prSet presAssocID="{7FA7C36A-532B-40C0-AB53-1F3B4D71F4F4}" presName="Name37" presStyleLbl="parChTrans1D4" presStyleIdx="8" presStyleCnt="33"/>
      <dgm:spPr/>
    </dgm:pt>
    <dgm:pt modelId="{78920AD6-AE5B-4A70-9FF5-A8A1162EB098}" type="pres">
      <dgm:prSet presAssocID="{7D033B71-B9E8-4EEC-BFF8-00458D0B5C52}" presName="hierRoot2" presStyleCnt="0">
        <dgm:presLayoutVars>
          <dgm:hierBranch val="init"/>
        </dgm:presLayoutVars>
      </dgm:prSet>
      <dgm:spPr/>
    </dgm:pt>
    <dgm:pt modelId="{AC0455DE-C767-4B67-8F97-CC9CE62DBFB1}" type="pres">
      <dgm:prSet presAssocID="{7D033B71-B9E8-4EEC-BFF8-00458D0B5C52}" presName="rootComposite" presStyleCnt="0"/>
      <dgm:spPr/>
    </dgm:pt>
    <dgm:pt modelId="{CF72F3C9-F6DF-441D-B50B-953D59974B45}" type="pres">
      <dgm:prSet presAssocID="{7D033B71-B9E8-4EEC-BFF8-00458D0B5C52}" presName="rootText" presStyleLbl="node4" presStyleIdx="8" presStyleCnt="33">
        <dgm:presLayoutVars>
          <dgm:chPref val="3"/>
        </dgm:presLayoutVars>
      </dgm:prSet>
      <dgm:spPr/>
    </dgm:pt>
    <dgm:pt modelId="{923D402A-C985-4C53-8C09-970CBCAAD901}" type="pres">
      <dgm:prSet presAssocID="{7D033B71-B9E8-4EEC-BFF8-00458D0B5C52}" presName="rootConnector" presStyleLbl="node4" presStyleIdx="8" presStyleCnt="33"/>
      <dgm:spPr/>
    </dgm:pt>
    <dgm:pt modelId="{D4589A80-902B-43AD-8237-4923A72B4A17}" type="pres">
      <dgm:prSet presAssocID="{7D033B71-B9E8-4EEC-BFF8-00458D0B5C52}" presName="hierChild4" presStyleCnt="0"/>
      <dgm:spPr/>
    </dgm:pt>
    <dgm:pt modelId="{9FB6A339-BBFB-499D-8273-F97CEF3DF346}" type="pres">
      <dgm:prSet presAssocID="{7D033B71-B9E8-4EEC-BFF8-00458D0B5C52}" presName="hierChild5" presStyleCnt="0"/>
      <dgm:spPr/>
    </dgm:pt>
    <dgm:pt modelId="{ACCBE13C-F295-4005-901D-400F65D1F1A1}" type="pres">
      <dgm:prSet presAssocID="{3994DD8D-BAD2-473F-9CC7-0B6AA3AFEED9}" presName="hierChild5" presStyleCnt="0"/>
      <dgm:spPr/>
    </dgm:pt>
    <dgm:pt modelId="{D73E3F18-FF76-4575-9F1A-DDBE7B363F6E}" type="pres">
      <dgm:prSet presAssocID="{56886B43-9A5F-4825-9107-6158B4DE0C37}" presName="Name37" presStyleLbl="parChTrans1D4" presStyleIdx="9" presStyleCnt="33"/>
      <dgm:spPr/>
    </dgm:pt>
    <dgm:pt modelId="{07AEEDE6-977E-4E3B-B45D-E4EDD8C034FC}" type="pres">
      <dgm:prSet presAssocID="{CB2CCB34-914C-4C8E-A7A6-5838BDD7FE26}" presName="hierRoot2" presStyleCnt="0">
        <dgm:presLayoutVars>
          <dgm:hierBranch val="init"/>
        </dgm:presLayoutVars>
      </dgm:prSet>
      <dgm:spPr/>
    </dgm:pt>
    <dgm:pt modelId="{45A1E742-593F-411F-B713-CCA1D2C5C326}" type="pres">
      <dgm:prSet presAssocID="{CB2CCB34-914C-4C8E-A7A6-5838BDD7FE26}" presName="rootComposite" presStyleCnt="0"/>
      <dgm:spPr/>
    </dgm:pt>
    <dgm:pt modelId="{7479166C-6410-4249-B4A6-D0B0D1FC3C86}" type="pres">
      <dgm:prSet presAssocID="{CB2CCB34-914C-4C8E-A7A6-5838BDD7FE26}" presName="rootText" presStyleLbl="node4" presStyleIdx="9" presStyleCnt="33">
        <dgm:presLayoutVars>
          <dgm:chPref val="3"/>
        </dgm:presLayoutVars>
      </dgm:prSet>
      <dgm:spPr/>
    </dgm:pt>
    <dgm:pt modelId="{08EDBE30-4A75-4772-9F33-836CD0ECFF34}" type="pres">
      <dgm:prSet presAssocID="{CB2CCB34-914C-4C8E-A7A6-5838BDD7FE26}" presName="rootConnector" presStyleLbl="node4" presStyleIdx="9" presStyleCnt="33"/>
      <dgm:spPr/>
    </dgm:pt>
    <dgm:pt modelId="{031E6FB9-1BD3-47AE-AA19-411304DB2C2F}" type="pres">
      <dgm:prSet presAssocID="{CB2CCB34-914C-4C8E-A7A6-5838BDD7FE26}" presName="hierChild4" presStyleCnt="0"/>
      <dgm:spPr/>
    </dgm:pt>
    <dgm:pt modelId="{9CABCA9B-FFA9-41A6-92CE-1715020B5112}" type="pres">
      <dgm:prSet presAssocID="{823E9A19-89CD-46AA-AA56-98409EDE2DE3}" presName="Name37" presStyleLbl="parChTrans1D4" presStyleIdx="10" presStyleCnt="33"/>
      <dgm:spPr/>
    </dgm:pt>
    <dgm:pt modelId="{780EFD90-71C3-4C6C-B49F-F4DDEAA15E57}" type="pres">
      <dgm:prSet presAssocID="{467A7AC8-E707-4EA9-95EE-D8B43CD5EC5F}" presName="hierRoot2" presStyleCnt="0">
        <dgm:presLayoutVars>
          <dgm:hierBranch val="init"/>
        </dgm:presLayoutVars>
      </dgm:prSet>
      <dgm:spPr/>
    </dgm:pt>
    <dgm:pt modelId="{35077224-3B93-4F76-A349-5EE8E06F9AD5}" type="pres">
      <dgm:prSet presAssocID="{467A7AC8-E707-4EA9-95EE-D8B43CD5EC5F}" presName="rootComposite" presStyleCnt="0"/>
      <dgm:spPr/>
    </dgm:pt>
    <dgm:pt modelId="{5A127B56-2BF0-4113-9E7F-024E5020DA4F}" type="pres">
      <dgm:prSet presAssocID="{467A7AC8-E707-4EA9-95EE-D8B43CD5EC5F}" presName="rootText" presStyleLbl="node4" presStyleIdx="10" presStyleCnt="33">
        <dgm:presLayoutVars>
          <dgm:chPref val="3"/>
        </dgm:presLayoutVars>
      </dgm:prSet>
      <dgm:spPr/>
    </dgm:pt>
    <dgm:pt modelId="{F429982D-96CC-47A8-A4E3-2512AD7F1F3F}" type="pres">
      <dgm:prSet presAssocID="{467A7AC8-E707-4EA9-95EE-D8B43CD5EC5F}" presName="rootConnector" presStyleLbl="node4" presStyleIdx="10" presStyleCnt="33"/>
      <dgm:spPr/>
    </dgm:pt>
    <dgm:pt modelId="{22F3D8B9-B21B-4DCF-938D-F403DCBD18D7}" type="pres">
      <dgm:prSet presAssocID="{467A7AC8-E707-4EA9-95EE-D8B43CD5EC5F}" presName="hierChild4" presStyleCnt="0"/>
      <dgm:spPr/>
    </dgm:pt>
    <dgm:pt modelId="{90658130-7797-4238-87B6-4560FAFF3679}" type="pres">
      <dgm:prSet presAssocID="{467A7AC8-E707-4EA9-95EE-D8B43CD5EC5F}" presName="hierChild5" presStyleCnt="0"/>
      <dgm:spPr/>
    </dgm:pt>
    <dgm:pt modelId="{CC6F319F-5558-429D-9878-7260F688F600}" type="pres">
      <dgm:prSet presAssocID="{72BB0EF1-50AD-4F6A-A039-5A846D1BFC33}" presName="Name37" presStyleLbl="parChTrans1D4" presStyleIdx="11" presStyleCnt="33"/>
      <dgm:spPr/>
    </dgm:pt>
    <dgm:pt modelId="{9696DA5A-3DDF-4996-BD46-75050D90DC16}" type="pres">
      <dgm:prSet presAssocID="{749FC45F-A191-48B6-8803-D3E3BA51B432}" presName="hierRoot2" presStyleCnt="0">
        <dgm:presLayoutVars>
          <dgm:hierBranch val="init"/>
        </dgm:presLayoutVars>
      </dgm:prSet>
      <dgm:spPr/>
    </dgm:pt>
    <dgm:pt modelId="{BA3CDFBF-FE98-4E0C-9C23-4879E44DD392}" type="pres">
      <dgm:prSet presAssocID="{749FC45F-A191-48B6-8803-D3E3BA51B432}" presName="rootComposite" presStyleCnt="0"/>
      <dgm:spPr/>
    </dgm:pt>
    <dgm:pt modelId="{16198655-3445-4911-9868-50304D01D5A2}" type="pres">
      <dgm:prSet presAssocID="{749FC45F-A191-48B6-8803-D3E3BA51B432}" presName="rootText" presStyleLbl="node4" presStyleIdx="11" presStyleCnt="33">
        <dgm:presLayoutVars>
          <dgm:chPref val="3"/>
        </dgm:presLayoutVars>
      </dgm:prSet>
      <dgm:spPr/>
    </dgm:pt>
    <dgm:pt modelId="{25E739F7-DF62-40A7-874E-5502592C61BE}" type="pres">
      <dgm:prSet presAssocID="{749FC45F-A191-48B6-8803-D3E3BA51B432}" presName="rootConnector" presStyleLbl="node4" presStyleIdx="11" presStyleCnt="33"/>
      <dgm:spPr/>
    </dgm:pt>
    <dgm:pt modelId="{DACD1161-4159-478E-AA84-C123C1281564}" type="pres">
      <dgm:prSet presAssocID="{749FC45F-A191-48B6-8803-D3E3BA51B432}" presName="hierChild4" presStyleCnt="0"/>
      <dgm:spPr/>
    </dgm:pt>
    <dgm:pt modelId="{5C685F28-E825-45B9-97BE-DFEF3D50168D}" type="pres">
      <dgm:prSet presAssocID="{749FC45F-A191-48B6-8803-D3E3BA51B432}" presName="hierChild5" presStyleCnt="0"/>
      <dgm:spPr/>
    </dgm:pt>
    <dgm:pt modelId="{FBAC3011-F8EB-4B16-AEC9-B1DF68A18A13}" type="pres">
      <dgm:prSet presAssocID="{CAD508AA-E3EB-442A-B89C-DDF31F2BCF1D}" presName="Name37" presStyleLbl="parChTrans1D4" presStyleIdx="12" presStyleCnt="33"/>
      <dgm:spPr/>
    </dgm:pt>
    <dgm:pt modelId="{E1F9A6E4-7828-424A-A6B5-15B8C7681905}" type="pres">
      <dgm:prSet presAssocID="{5C73BAA3-F168-4C35-9646-2758A4FE8A62}" presName="hierRoot2" presStyleCnt="0">
        <dgm:presLayoutVars>
          <dgm:hierBranch val="init"/>
        </dgm:presLayoutVars>
      </dgm:prSet>
      <dgm:spPr/>
    </dgm:pt>
    <dgm:pt modelId="{6825158E-14F7-4139-A3E1-53C9DADD43C8}" type="pres">
      <dgm:prSet presAssocID="{5C73BAA3-F168-4C35-9646-2758A4FE8A62}" presName="rootComposite" presStyleCnt="0"/>
      <dgm:spPr/>
    </dgm:pt>
    <dgm:pt modelId="{7C1738B9-090F-478D-8CC8-DA4830B86C56}" type="pres">
      <dgm:prSet presAssocID="{5C73BAA3-F168-4C35-9646-2758A4FE8A62}" presName="rootText" presStyleLbl="node4" presStyleIdx="12" presStyleCnt="33">
        <dgm:presLayoutVars>
          <dgm:chPref val="3"/>
        </dgm:presLayoutVars>
      </dgm:prSet>
      <dgm:spPr/>
    </dgm:pt>
    <dgm:pt modelId="{BAEC3B51-1154-45D1-83D1-0AA9B314D81A}" type="pres">
      <dgm:prSet presAssocID="{5C73BAA3-F168-4C35-9646-2758A4FE8A62}" presName="rootConnector" presStyleLbl="node4" presStyleIdx="12" presStyleCnt="33"/>
      <dgm:spPr/>
    </dgm:pt>
    <dgm:pt modelId="{EDCD6808-C712-4970-AA66-647221B0E5F9}" type="pres">
      <dgm:prSet presAssocID="{5C73BAA3-F168-4C35-9646-2758A4FE8A62}" presName="hierChild4" presStyleCnt="0"/>
      <dgm:spPr/>
    </dgm:pt>
    <dgm:pt modelId="{F2F9B7B9-8B8F-43B7-A9AB-9A7F4006D125}" type="pres">
      <dgm:prSet presAssocID="{5C73BAA3-F168-4C35-9646-2758A4FE8A62}" presName="hierChild5" presStyleCnt="0"/>
      <dgm:spPr/>
    </dgm:pt>
    <dgm:pt modelId="{A6A48E83-227C-44A8-B9B1-314F5A001441}" type="pres">
      <dgm:prSet presAssocID="{8CA75C94-7322-459B-9787-C46FC575F9DF}" presName="Name37" presStyleLbl="parChTrans1D4" presStyleIdx="13" presStyleCnt="33"/>
      <dgm:spPr/>
    </dgm:pt>
    <dgm:pt modelId="{9A647167-BCFC-4DAB-B9E0-71FABD5F53B1}" type="pres">
      <dgm:prSet presAssocID="{9A1D4904-0503-49CA-813F-5B25A161D7B2}" presName="hierRoot2" presStyleCnt="0">
        <dgm:presLayoutVars>
          <dgm:hierBranch val="init"/>
        </dgm:presLayoutVars>
      </dgm:prSet>
      <dgm:spPr/>
    </dgm:pt>
    <dgm:pt modelId="{1AA9D0A8-556F-4698-B33E-1D413E871702}" type="pres">
      <dgm:prSet presAssocID="{9A1D4904-0503-49CA-813F-5B25A161D7B2}" presName="rootComposite" presStyleCnt="0"/>
      <dgm:spPr/>
    </dgm:pt>
    <dgm:pt modelId="{5FD7EBC6-C6DB-4EBF-817F-8FCD937FC589}" type="pres">
      <dgm:prSet presAssocID="{9A1D4904-0503-49CA-813F-5B25A161D7B2}" presName="rootText" presStyleLbl="node4" presStyleIdx="13" presStyleCnt="33">
        <dgm:presLayoutVars>
          <dgm:chPref val="3"/>
        </dgm:presLayoutVars>
      </dgm:prSet>
      <dgm:spPr/>
    </dgm:pt>
    <dgm:pt modelId="{4D7EBFB0-F0A9-42B2-B3DF-8AD8FDBF77B2}" type="pres">
      <dgm:prSet presAssocID="{9A1D4904-0503-49CA-813F-5B25A161D7B2}" presName="rootConnector" presStyleLbl="node4" presStyleIdx="13" presStyleCnt="33"/>
      <dgm:spPr/>
    </dgm:pt>
    <dgm:pt modelId="{A899E9B9-4A93-4C22-9963-94D4E708AF0A}" type="pres">
      <dgm:prSet presAssocID="{9A1D4904-0503-49CA-813F-5B25A161D7B2}" presName="hierChild4" presStyleCnt="0"/>
      <dgm:spPr/>
    </dgm:pt>
    <dgm:pt modelId="{E9DA70AC-516F-4EE9-90BC-0ED9663A4035}" type="pres">
      <dgm:prSet presAssocID="{9A1D4904-0503-49CA-813F-5B25A161D7B2}" presName="hierChild5" presStyleCnt="0"/>
      <dgm:spPr/>
    </dgm:pt>
    <dgm:pt modelId="{1F078A93-4929-44D4-A408-BDB549F14415}" type="pres">
      <dgm:prSet presAssocID="{CB2CCB34-914C-4C8E-A7A6-5838BDD7FE26}" presName="hierChild5" presStyleCnt="0"/>
      <dgm:spPr/>
    </dgm:pt>
    <dgm:pt modelId="{794AC00F-1DB4-4810-A13A-34F59456C0A4}" type="pres">
      <dgm:prSet presAssocID="{3B5C9DB4-996A-493D-A638-B6EDFEE9561F}" presName="hierChild5" presStyleCnt="0"/>
      <dgm:spPr/>
    </dgm:pt>
    <dgm:pt modelId="{0D84AE4B-B7F7-47FE-960C-2CC982787B91}" type="pres">
      <dgm:prSet presAssocID="{75F78854-0548-4723-9C2B-0B92528B8D39}" presName="Name37" presStyleLbl="parChTrans1D4" presStyleIdx="14" presStyleCnt="33"/>
      <dgm:spPr/>
    </dgm:pt>
    <dgm:pt modelId="{8AD6E61B-4E74-4AFB-AAE8-5A2721C0D8FC}" type="pres">
      <dgm:prSet presAssocID="{17C736F4-16A1-40F9-9D09-26295DE65AD6}" presName="hierRoot2" presStyleCnt="0">
        <dgm:presLayoutVars>
          <dgm:hierBranch val="init"/>
        </dgm:presLayoutVars>
      </dgm:prSet>
      <dgm:spPr/>
    </dgm:pt>
    <dgm:pt modelId="{B890968F-A9CD-4CD5-AE79-33B7E2F91612}" type="pres">
      <dgm:prSet presAssocID="{17C736F4-16A1-40F9-9D09-26295DE65AD6}" presName="rootComposite" presStyleCnt="0"/>
      <dgm:spPr/>
    </dgm:pt>
    <dgm:pt modelId="{684943DB-FCB7-4E1B-A169-D415583B28EB}" type="pres">
      <dgm:prSet presAssocID="{17C736F4-16A1-40F9-9D09-26295DE65AD6}" presName="rootText" presStyleLbl="node4" presStyleIdx="14" presStyleCnt="33">
        <dgm:presLayoutVars>
          <dgm:chPref val="3"/>
        </dgm:presLayoutVars>
      </dgm:prSet>
      <dgm:spPr/>
    </dgm:pt>
    <dgm:pt modelId="{EF05DB99-D074-4940-9DE4-58FDFB7CB5D2}" type="pres">
      <dgm:prSet presAssocID="{17C736F4-16A1-40F9-9D09-26295DE65AD6}" presName="rootConnector" presStyleLbl="node4" presStyleIdx="14" presStyleCnt="33"/>
      <dgm:spPr/>
    </dgm:pt>
    <dgm:pt modelId="{D8CAF689-7481-4383-B5B0-A4CD995D358D}" type="pres">
      <dgm:prSet presAssocID="{17C736F4-16A1-40F9-9D09-26295DE65AD6}" presName="hierChild4" presStyleCnt="0"/>
      <dgm:spPr/>
    </dgm:pt>
    <dgm:pt modelId="{477C9DF9-3716-4C2B-96A6-BA7A36BDAD34}" type="pres">
      <dgm:prSet presAssocID="{14F38A77-97FF-4B89-B243-99D475755E7E}" presName="Name37" presStyleLbl="parChTrans1D4" presStyleIdx="15" presStyleCnt="33"/>
      <dgm:spPr/>
    </dgm:pt>
    <dgm:pt modelId="{0E07D37C-91A2-4CE6-BCD9-B839E0DBE28A}" type="pres">
      <dgm:prSet presAssocID="{9D424BAD-B40D-47DC-B153-1966EC03A100}" presName="hierRoot2" presStyleCnt="0">
        <dgm:presLayoutVars>
          <dgm:hierBranch val="init"/>
        </dgm:presLayoutVars>
      </dgm:prSet>
      <dgm:spPr/>
    </dgm:pt>
    <dgm:pt modelId="{C533EE8D-FDF4-4600-BCAA-08C936B32610}" type="pres">
      <dgm:prSet presAssocID="{9D424BAD-B40D-47DC-B153-1966EC03A100}" presName="rootComposite" presStyleCnt="0"/>
      <dgm:spPr/>
    </dgm:pt>
    <dgm:pt modelId="{5DDE079A-3454-448C-AD8E-2E2A8F522FE1}" type="pres">
      <dgm:prSet presAssocID="{9D424BAD-B40D-47DC-B153-1966EC03A100}" presName="rootText" presStyleLbl="node4" presStyleIdx="15" presStyleCnt="33">
        <dgm:presLayoutVars>
          <dgm:chPref val="3"/>
        </dgm:presLayoutVars>
      </dgm:prSet>
      <dgm:spPr/>
    </dgm:pt>
    <dgm:pt modelId="{8587D11D-C215-4E34-A82A-4E79AF26966C}" type="pres">
      <dgm:prSet presAssocID="{9D424BAD-B40D-47DC-B153-1966EC03A100}" presName="rootConnector" presStyleLbl="node4" presStyleIdx="15" presStyleCnt="33"/>
      <dgm:spPr/>
    </dgm:pt>
    <dgm:pt modelId="{FE0D20DC-E06E-43E2-BA03-025179D88268}" type="pres">
      <dgm:prSet presAssocID="{9D424BAD-B40D-47DC-B153-1966EC03A100}" presName="hierChild4" presStyleCnt="0"/>
      <dgm:spPr/>
    </dgm:pt>
    <dgm:pt modelId="{EFD243E7-A1A3-4F19-9C2F-E71C4A50647B}" type="pres">
      <dgm:prSet presAssocID="{FCFC91D4-F5F7-4747-BA0F-FB38ED875A38}" presName="Name37" presStyleLbl="parChTrans1D4" presStyleIdx="16" presStyleCnt="33"/>
      <dgm:spPr/>
    </dgm:pt>
    <dgm:pt modelId="{382E268A-638B-4FD2-BA2A-F2CC0FA3113D}" type="pres">
      <dgm:prSet presAssocID="{81B4C92E-16DB-4C7C-92F6-35FA38AE4804}" presName="hierRoot2" presStyleCnt="0">
        <dgm:presLayoutVars>
          <dgm:hierBranch val="init"/>
        </dgm:presLayoutVars>
      </dgm:prSet>
      <dgm:spPr/>
    </dgm:pt>
    <dgm:pt modelId="{F59C2661-8B4F-499F-98D0-76CFC42D15A7}" type="pres">
      <dgm:prSet presAssocID="{81B4C92E-16DB-4C7C-92F6-35FA38AE4804}" presName="rootComposite" presStyleCnt="0"/>
      <dgm:spPr/>
    </dgm:pt>
    <dgm:pt modelId="{F66BB4A3-4FCA-443F-98A8-F09E04394A97}" type="pres">
      <dgm:prSet presAssocID="{81B4C92E-16DB-4C7C-92F6-35FA38AE4804}" presName="rootText" presStyleLbl="node4" presStyleIdx="16" presStyleCnt="33">
        <dgm:presLayoutVars>
          <dgm:chPref val="3"/>
        </dgm:presLayoutVars>
      </dgm:prSet>
      <dgm:spPr/>
    </dgm:pt>
    <dgm:pt modelId="{BBFDE35A-E012-46BB-A97C-F4214C2E2D23}" type="pres">
      <dgm:prSet presAssocID="{81B4C92E-16DB-4C7C-92F6-35FA38AE4804}" presName="rootConnector" presStyleLbl="node4" presStyleIdx="16" presStyleCnt="33"/>
      <dgm:spPr/>
    </dgm:pt>
    <dgm:pt modelId="{8B1C0071-838E-4B14-B2C9-3DE1B56EC034}" type="pres">
      <dgm:prSet presAssocID="{81B4C92E-16DB-4C7C-92F6-35FA38AE4804}" presName="hierChild4" presStyleCnt="0"/>
      <dgm:spPr/>
    </dgm:pt>
    <dgm:pt modelId="{A41F06B7-11D8-435E-AE21-FECCABD76D32}" type="pres">
      <dgm:prSet presAssocID="{81B4C92E-16DB-4C7C-92F6-35FA38AE4804}" presName="hierChild5" presStyleCnt="0"/>
      <dgm:spPr/>
    </dgm:pt>
    <dgm:pt modelId="{6C31DA88-CCCD-44DC-858E-A8B51E78AB55}" type="pres">
      <dgm:prSet presAssocID="{5DABD04B-9BED-4217-B85F-E102B47FF419}" presName="Name37" presStyleLbl="parChTrans1D4" presStyleIdx="17" presStyleCnt="33"/>
      <dgm:spPr/>
    </dgm:pt>
    <dgm:pt modelId="{03F4E4D1-230E-44FA-81DE-B355271F786B}" type="pres">
      <dgm:prSet presAssocID="{EFD8D833-EC5B-40EF-825C-36730323E77C}" presName="hierRoot2" presStyleCnt="0">
        <dgm:presLayoutVars>
          <dgm:hierBranch val="init"/>
        </dgm:presLayoutVars>
      </dgm:prSet>
      <dgm:spPr/>
    </dgm:pt>
    <dgm:pt modelId="{DAA71305-0480-4615-9F89-4FAF7B3F9036}" type="pres">
      <dgm:prSet presAssocID="{EFD8D833-EC5B-40EF-825C-36730323E77C}" presName="rootComposite" presStyleCnt="0"/>
      <dgm:spPr/>
    </dgm:pt>
    <dgm:pt modelId="{C16AAE3E-D00F-4B26-A206-16D185E38013}" type="pres">
      <dgm:prSet presAssocID="{EFD8D833-EC5B-40EF-825C-36730323E77C}" presName="rootText" presStyleLbl="node4" presStyleIdx="17" presStyleCnt="33">
        <dgm:presLayoutVars>
          <dgm:chPref val="3"/>
        </dgm:presLayoutVars>
      </dgm:prSet>
      <dgm:spPr/>
    </dgm:pt>
    <dgm:pt modelId="{8A8C7696-5612-4910-843B-7D6F43FC7A00}" type="pres">
      <dgm:prSet presAssocID="{EFD8D833-EC5B-40EF-825C-36730323E77C}" presName="rootConnector" presStyleLbl="node4" presStyleIdx="17" presStyleCnt="33"/>
      <dgm:spPr/>
    </dgm:pt>
    <dgm:pt modelId="{AA90B802-E99E-4D65-86ED-7C7B90C53437}" type="pres">
      <dgm:prSet presAssocID="{EFD8D833-EC5B-40EF-825C-36730323E77C}" presName="hierChild4" presStyleCnt="0"/>
      <dgm:spPr/>
    </dgm:pt>
    <dgm:pt modelId="{68A6401D-DE63-4C6C-A78C-3E6630673169}" type="pres">
      <dgm:prSet presAssocID="{EFD8D833-EC5B-40EF-825C-36730323E77C}" presName="hierChild5" presStyleCnt="0"/>
      <dgm:spPr/>
    </dgm:pt>
    <dgm:pt modelId="{99CA45FC-2E30-4312-B96F-20731569F78E}" type="pres">
      <dgm:prSet presAssocID="{8A5F98AD-A2FC-46B7-8FB2-29C10350074D}" presName="Name37" presStyleLbl="parChTrans1D4" presStyleIdx="18" presStyleCnt="33"/>
      <dgm:spPr/>
    </dgm:pt>
    <dgm:pt modelId="{29E4EF45-5EE2-436A-8410-0E42EE041DD3}" type="pres">
      <dgm:prSet presAssocID="{C912F1FF-0915-46BC-97CC-7D8CC4B3EC17}" presName="hierRoot2" presStyleCnt="0">
        <dgm:presLayoutVars>
          <dgm:hierBranch val="init"/>
        </dgm:presLayoutVars>
      </dgm:prSet>
      <dgm:spPr/>
    </dgm:pt>
    <dgm:pt modelId="{D320FD67-EAF4-4608-8A21-77563327A79A}" type="pres">
      <dgm:prSet presAssocID="{C912F1FF-0915-46BC-97CC-7D8CC4B3EC17}" presName="rootComposite" presStyleCnt="0"/>
      <dgm:spPr/>
    </dgm:pt>
    <dgm:pt modelId="{6AAE926B-D28B-4505-91CB-D533E2EDFA0B}" type="pres">
      <dgm:prSet presAssocID="{C912F1FF-0915-46BC-97CC-7D8CC4B3EC17}" presName="rootText" presStyleLbl="node4" presStyleIdx="18" presStyleCnt="33">
        <dgm:presLayoutVars>
          <dgm:chPref val="3"/>
        </dgm:presLayoutVars>
      </dgm:prSet>
      <dgm:spPr/>
    </dgm:pt>
    <dgm:pt modelId="{1F6E07BA-B478-447B-98EA-6BFC77CC8B23}" type="pres">
      <dgm:prSet presAssocID="{C912F1FF-0915-46BC-97CC-7D8CC4B3EC17}" presName="rootConnector" presStyleLbl="node4" presStyleIdx="18" presStyleCnt="33"/>
      <dgm:spPr/>
    </dgm:pt>
    <dgm:pt modelId="{B761993C-0C7E-48B0-BC7E-C89CFDBE6751}" type="pres">
      <dgm:prSet presAssocID="{C912F1FF-0915-46BC-97CC-7D8CC4B3EC17}" presName="hierChild4" presStyleCnt="0"/>
      <dgm:spPr/>
    </dgm:pt>
    <dgm:pt modelId="{32931A50-CBC9-4463-ACBF-F2B0AC4A4E92}" type="pres">
      <dgm:prSet presAssocID="{C912F1FF-0915-46BC-97CC-7D8CC4B3EC17}" presName="hierChild5" presStyleCnt="0"/>
      <dgm:spPr/>
    </dgm:pt>
    <dgm:pt modelId="{F650ABE7-E345-4E48-94AF-D5D6391BF312}" type="pres">
      <dgm:prSet presAssocID="{9D424BAD-B40D-47DC-B153-1966EC03A100}" presName="hierChild5" presStyleCnt="0"/>
      <dgm:spPr/>
    </dgm:pt>
    <dgm:pt modelId="{D031E965-EA1B-43DA-87D2-F8D4152944A3}" type="pres">
      <dgm:prSet presAssocID="{E417AF92-BABA-4203-92FB-418F6BA450C5}" presName="Name37" presStyleLbl="parChTrans1D4" presStyleIdx="19" presStyleCnt="33"/>
      <dgm:spPr/>
    </dgm:pt>
    <dgm:pt modelId="{4454B1B9-E3EE-48A0-ABCD-6A5E7DF7DD8A}" type="pres">
      <dgm:prSet presAssocID="{2DEE80D7-5AF6-4CFD-A11B-318109391360}" presName="hierRoot2" presStyleCnt="0">
        <dgm:presLayoutVars>
          <dgm:hierBranch val="init"/>
        </dgm:presLayoutVars>
      </dgm:prSet>
      <dgm:spPr/>
    </dgm:pt>
    <dgm:pt modelId="{EA3FA048-BA33-40C1-902B-00D5A845F63A}" type="pres">
      <dgm:prSet presAssocID="{2DEE80D7-5AF6-4CFD-A11B-318109391360}" presName="rootComposite" presStyleCnt="0"/>
      <dgm:spPr/>
    </dgm:pt>
    <dgm:pt modelId="{C22628F6-211C-414C-838B-C019C13E42E6}" type="pres">
      <dgm:prSet presAssocID="{2DEE80D7-5AF6-4CFD-A11B-318109391360}" presName="rootText" presStyleLbl="node4" presStyleIdx="19" presStyleCnt="33">
        <dgm:presLayoutVars>
          <dgm:chPref val="3"/>
        </dgm:presLayoutVars>
      </dgm:prSet>
      <dgm:spPr/>
    </dgm:pt>
    <dgm:pt modelId="{F020F9ED-EC8A-45E5-8D33-1320064F296C}" type="pres">
      <dgm:prSet presAssocID="{2DEE80D7-5AF6-4CFD-A11B-318109391360}" presName="rootConnector" presStyleLbl="node4" presStyleIdx="19" presStyleCnt="33"/>
      <dgm:spPr/>
    </dgm:pt>
    <dgm:pt modelId="{397BE2CD-E579-42E4-84B1-13FF9BBC5005}" type="pres">
      <dgm:prSet presAssocID="{2DEE80D7-5AF6-4CFD-A11B-318109391360}" presName="hierChild4" presStyleCnt="0"/>
      <dgm:spPr/>
    </dgm:pt>
    <dgm:pt modelId="{9DB1D26C-3CA3-41F9-98CE-D444337D10D4}" type="pres">
      <dgm:prSet presAssocID="{F9BCFE8D-46D9-4AAF-A77B-565A543BD1EF}" presName="Name37" presStyleLbl="parChTrans1D4" presStyleIdx="20" presStyleCnt="33"/>
      <dgm:spPr/>
    </dgm:pt>
    <dgm:pt modelId="{19C8A010-533D-457E-8B7B-837FA842AB33}" type="pres">
      <dgm:prSet presAssocID="{C2780E49-09B8-4FE2-B8EC-7F0618950D12}" presName="hierRoot2" presStyleCnt="0">
        <dgm:presLayoutVars>
          <dgm:hierBranch val="init"/>
        </dgm:presLayoutVars>
      </dgm:prSet>
      <dgm:spPr/>
    </dgm:pt>
    <dgm:pt modelId="{A372A712-FEE6-4CBA-AE00-F943F40F8171}" type="pres">
      <dgm:prSet presAssocID="{C2780E49-09B8-4FE2-B8EC-7F0618950D12}" presName="rootComposite" presStyleCnt="0"/>
      <dgm:spPr/>
    </dgm:pt>
    <dgm:pt modelId="{42FF41A3-3180-44A4-A826-181D43AAFC51}" type="pres">
      <dgm:prSet presAssocID="{C2780E49-09B8-4FE2-B8EC-7F0618950D12}" presName="rootText" presStyleLbl="node4" presStyleIdx="20" presStyleCnt="33">
        <dgm:presLayoutVars>
          <dgm:chPref val="3"/>
        </dgm:presLayoutVars>
      </dgm:prSet>
      <dgm:spPr/>
    </dgm:pt>
    <dgm:pt modelId="{ACC680D7-FDE7-478D-B82A-0A37069632A0}" type="pres">
      <dgm:prSet presAssocID="{C2780E49-09B8-4FE2-B8EC-7F0618950D12}" presName="rootConnector" presStyleLbl="node4" presStyleIdx="20" presStyleCnt="33"/>
      <dgm:spPr/>
    </dgm:pt>
    <dgm:pt modelId="{9D421860-3EB5-4A96-9EBF-ED0148090621}" type="pres">
      <dgm:prSet presAssocID="{C2780E49-09B8-4FE2-B8EC-7F0618950D12}" presName="hierChild4" presStyleCnt="0"/>
      <dgm:spPr/>
    </dgm:pt>
    <dgm:pt modelId="{762BE340-25C2-4450-9729-B1F3650446EE}" type="pres">
      <dgm:prSet presAssocID="{C2780E49-09B8-4FE2-B8EC-7F0618950D12}" presName="hierChild5" presStyleCnt="0"/>
      <dgm:spPr/>
    </dgm:pt>
    <dgm:pt modelId="{B89EC549-A07A-41B7-A432-8D611D23E33F}" type="pres">
      <dgm:prSet presAssocID="{35A2C855-5D0D-4F38-8784-903EFCE7F751}" presName="Name37" presStyleLbl="parChTrans1D4" presStyleIdx="21" presStyleCnt="33"/>
      <dgm:spPr/>
    </dgm:pt>
    <dgm:pt modelId="{50E3A0CE-85A3-498C-9586-6F3C8D901FF1}" type="pres">
      <dgm:prSet presAssocID="{8BA97A4B-20EE-4577-A882-A194038C6C69}" presName="hierRoot2" presStyleCnt="0">
        <dgm:presLayoutVars>
          <dgm:hierBranch val="init"/>
        </dgm:presLayoutVars>
      </dgm:prSet>
      <dgm:spPr/>
    </dgm:pt>
    <dgm:pt modelId="{07AA6CF4-4D36-44AF-815F-205EC31A4DBC}" type="pres">
      <dgm:prSet presAssocID="{8BA97A4B-20EE-4577-A882-A194038C6C69}" presName="rootComposite" presStyleCnt="0"/>
      <dgm:spPr/>
    </dgm:pt>
    <dgm:pt modelId="{48A43678-43D4-41E4-A02F-6D319418139B}" type="pres">
      <dgm:prSet presAssocID="{8BA97A4B-20EE-4577-A882-A194038C6C69}" presName="rootText" presStyleLbl="node4" presStyleIdx="21" presStyleCnt="33">
        <dgm:presLayoutVars>
          <dgm:chPref val="3"/>
        </dgm:presLayoutVars>
      </dgm:prSet>
      <dgm:spPr/>
    </dgm:pt>
    <dgm:pt modelId="{BF27D90D-247B-4033-88E2-D5297F1BDE51}" type="pres">
      <dgm:prSet presAssocID="{8BA97A4B-20EE-4577-A882-A194038C6C69}" presName="rootConnector" presStyleLbl="node4" presStyleIdx="21" presStyleCnt="33"/>
      <dgm:spPr/>
    </dgm:pt>
    <dgm:pt modelId="{A835665A-AF24-4836-8ED9-F0012265D798}" type="pres">
      <dgm:prSet presAssocID="{8BA97A4B-20EE-4577-A882-A194038C6C69}" presName="hierChild4" presStyleCnt="0"/>
      <dgm:spPr/>
    </dgm:pt>
    <dgm:pt modelId="{9A87C458-C5AA-4CBE-AFE3-221F35271A68}" type="pres">
      <dgm:prSet presAssocID="{8BA97A4B-20EE-4577-A882-A194038C6C69}" presName="hierChild5" presStyleCnt="0"/>
      <dgm:spPr/>
    </dgm:pt>
    <dgm:pt modelId="{2807513A-05A3-4360-89B5-A16ADA25ECAD}" type="pres">
      <dgm:prSet presAssocID="{2DEE80D7-5AF6-4CFD-A11B-318109391360}" presName="hierChild5" presStyleCnt="0"/>
      <dgm:spPr/>
    </dgm:pt>
    <dgm:pt modelId="{0B74CCDA-F050-42CF-94C0-920EBFBCDCA9}" type="pres">
      <dgm:prSet presAssocID="{17C736F4-16A1-40F9-9D09-26295DE65AD6}" presName="hierChild5" presStyleCnt="0"/>
      <dgm:spPr/>
    </dgm:pt>
    <dgm:pt modelId="{F464D07D-B192-4B0B-BD5A-698DBB3D6523}" type="pres">
      <dgm:prSet presAssocID="{D9E4D032-0828-4353-B2EF-0DBAAE594132}" presName="Name37" presStyleLbl="parChTrans1D4" presStyleIdx="22" presStyleCnt="33"/>
      <dgm:spPr/>
    </dgm:pt>
    <dgm:pt modelId="{2DB22D68-C39A-429E-86B2-EDEB34E47BEC}" type="pres">
      <dgm:prSet presAssocID="{DC7A97D6-54F6-4DD9-A295-7E9B16F39714}" presName="hierRoot2" presStyleCnt="0">
        <dgm:presLayoutVars>
          <dgm:hierBranch val="init"/>
        </dgm:presLayoutVars>
      </dgm:prSet>
      <dgm:spPr/>
    </dgm:pt>
    <dgm:pt modelId="{A4E559EA-3E53-478B-B50E-5C0AFF8B105D}" type="pres">
      <dgm:prSet presAssocID="{DC7A97D6-54F6-4DD9-A295-7E9B16F39714}" presName="rootComposite" presStyleCnt="0"/>
      <dgm:spPr/>
    </dgm:pt>
    <dgm:pt modelId="{8D3B7D93-8970-4A49-B5BD-BC09A73A93BA}" type="pres">
      <dgm:prSet presAssocID="{DC7A97D6-54F6-4DD9-A295-7E9B16F39714}" presName="rootText" presStyleLbl="node4" presStyleIdx="22" presStyleCnt="33">
        <dgm:presLayoutVars>
          <dgm:chPref val="3"/>
        </dgm:presLayoutVars>
      </dgm:prSet>
      <dgm:spPr/>
    </dgm:pt>
    <dgm:pt modelId="{98DB4C94-7C00-4E44-A648-FD61DEE03644}" type="pres">
      <dgm:prSet presAssocID="{DC7A97D6-54F6-4DD9-A295-7E9B16F39714}" presName="rootConnector" presStyleLbl="node4" presStyleIdx="22" presStyleCnt="33"/>
      <dgm:spPr/>
    </dgm:pt>
    <dgm:pt modelId="{09BA7ECB-CF65-4842-8B85-BBEAEE4CA3EE}" type="pres">
      <dgm:prSet presAssocID="{DC7A97D6-54F6-4DD9-A295-7E9B16F39714}" presName="hierChild4" presStyleCnt="0"/>
      <dgm:spPr/>
    </dgm:pt>
    <dgm:pt modelId="{AB6DA454-C8F6-42A6-A509-68ED8B9920CE}" type="pres">
      <dgm:prSet presAssocID="{4185854D-F48E-4EAC-A1F0-8B2997520DE7}" presName="Name37" presStyleLbl="parChTrans1D4" presStyleIdx="23" presStyleCnt="33"/>
      <dgm:spPr/>
    </dgm:pt>
    <dgm:pt modelId="{81E181C5-E2CA-4408-8FDE-E14757224686}" type="pres">
      <dgm:prSet presAssocID="{2FC22FFF-8B8F-45FD-8959-26E5C91CF79C}" presName="hierRoot2" presStyleCnt="0">
        <dgm:presLayoutVars>
          <dgm:hierBranch val="init"/>
        </dgm:presLayoutVars>
      </dgm:prSet>
      <dgm:spPr/>
    </dgm:pt>
    <dgm:pt modelId="{3E0577E9-3BE2-47DC-925A-6DF0A03989B0}" type="pres">
      <dgm:prSet presAssocID="{2FC22FFF-8B8F-45FD-8959-26E5C91CF79C}" presName="rootComposite" presStyleCnt="0"/>
      <dgm:spPr/>
    </dgm:pt>
    <dgm:pt modelId="{2E90BE31-F749-431E-8C6D-0F21A41F1A93}" type="pres">
      <dgm:prSet presAssocID="{2FC22FFF-8B8F-45FD-8959-26E5C91CF79C}" presName="rootText" presStyleLbl="node4" presStyleIdx="23" presStyleCnt="33">
        <dgm:presLayoutVars>
          <dgm:chPref val="3"/>
        </dgm:presLayoutVars>
      </dgm:prSet>
      <dgm:spPr/>
    </dgm:pt>
    <dgm:pt modelId="{32B0F024-C661-409A-9339-59FC8F045CCC}" type="pres">
      <dgm:prSet presAssocID="{2FC22FFF-8B8F-45FD-8959-26E5C91CF79C}" presName="rootConnector" presStyleLbl="node4" presStyleIdx="23" presStyleCnt="33"/>
      <dgm:spPr/>
    </dgm:pt>
    <dgm:pt modelId="{142F1ABB-60C4-4D6B-9D38-AC5E4E777A73}" type="pres">
      <dgm:prSet presAssocID="{2FC22FFF-8B8F-45FD-8959-26E5C91CF79C}" presName="hierChild4" presStyleCnt="0"/>
      <dgm:spPr/>
    </dgm:pt>
    <dgm:pt modelId="{34EFFF0B-2235-4132-8DF9-581CF121B6E0}" type="pres">
      <dgm:prSet presAssocID="{F3F3D8E8-F81B-476D-BAFC-65D542C190CF}" presName="Name37" presStyleLbl="parChTrans1D4" presStyleIdx="24" presStyleCnt="33"/>
      <dgm:spPr/>
    </dgm:pt>
    <dgm:pt modelId="{C50A3C0C-DEB4-4E7C-81E2-3FEFA4A947AF}" type="pres">
      <dgm:prSet presAssocID="{68E4E670-A697-4AB4-8934-F806FFD6FC75}" presName="hierRoot2" presStyleCnt="0">
        <dgm:presLayoutVars>
          <dgm:hierBranch val="init"/>
        </dgm:presLayoutVars>
      </dgm:prSet>
      <dgm:spPr/>
    </dgm:pt>
    <dgm:pt modelId="{D4F392A3-3A55-4528-8BEE-068F2C8DA71A}" type="pres">
      <dgm:prSet presAssocID="{68E4E670-A697-4AB4-8934-F806FFD6FC75}" presName="rootComposite" presStyleCnt="0"/>
      <dgm:spPr/>
    </dgm:pt>
    <dgm:pt modelId="{57DE1159-0B2D-487E-A3FC-BED80A7DE306}" type="pres">
      <dgm:prSet presAssocID="{68E4E670-A697-4AB4-8934-F806FFD6FC75}" presName="rootText" presStyleLbl="node4" presStyleIdx="24" presStyleCnt="33">
        <dgm:presLayoutVars>
          <dgm:chPref val="3"/>
        </dgm:presLayoutVars>
      </dgm:prSet>
      <dgm:spPr/>
    </dgm:pt>
    <dgm:pt modelId="{E77E7BFA-465C-4376-B5FB-52BFA960BD00}" type="pres">
      <dgm:prSet presAssocID="{68E4E670-A697-4AB4-8934-F806FFD6FC75}" presName="rootConnector" presStyleLbl="node4" presStyleIdx="24" presStyleCnt="33"/>
      <dgm:spPr/>
    </dgm:pt>
    <dgm:pt modelId="{25A847A9-7265-4179-85B2-146205D23AB0}" type="pres">
      <dgm:prSet presAssocID="{68E4E670-A697-4AB4-8934-F806FFD6FC75}" presName="hierChild4" presStyleCnt="0"/>
      <dgm:spPr/>
    </dgm:pt>
    <dgm:pt modelId="{114D3FD2-79D8-4BD7-871B-5B836D51D342}" type="pres">
      <dgm:prSet presAssocID="{8FE7DF0F-175F-4DC5-8C2A-ED751BCA068F}" presName="Name37" presStyleLbl="parChTrans1D4" presStyleIdx="25" presStyleCnt="33"/>
      <dgm:spPr/>
    </dgm:pt>
    <dgm:pt modelId="{1285390C-8C52-46A6-93AF-F94F70745EB5}" type="pres">
      <dgm:prSet presAssocID="{23115D97-3CBF-49BF-9CE5-A3C8DFF173EC}" presName="hierRoot2" presStyleCnt="0">
        <dgm:presLayoutVars>
          <dgm:hierBranch val="init"/>
        </dgm:presLayoutVars>
      </dgm:prSet>
      <dgm:spPr/>
    </dgm:pt>
    <dgm:pt modelId="{260F61B6-A6CF-468C-AE0F-7AE14F043233}" type="pres">
      <dgm:prSet presAssocID="{23115D97-3CBF-49BF-9CE5-A3C8DFF173EC}" presName="rootComposite" presStyleCnt="0"/>
      <dgm:spPr/>
    </dgm:pt>
    <dgm:pt modelId="{D166C41D-D046-420F-AE4D-831B0DFC7287}" type="pres">
      <dgm:prSet presAssocID="{23115D97-3CBF-49BF-9CE5-A3C8DFF173EC}" presName="rootText" presStyleLbl="node4" presStyleIdx="25" presStyleCnt="33">
        <dgm:presLayoutVars>
          <dgm:chPref val="3"/>
        </dgm:presLayoutVars>
      </dgm:prSet>
      <dgm:spPr/>
    </dgm:pt>
    <dgm:pt modelId="{324B0F73-AC7C-4BFF-927D-28A34ECD687F}" type="pres">
      <dgm:prSet presAssocID="{23115D97-3CBF-49BF-9CE5-A3C8DFF173EC}" presName="rootConnector" presStyleLbl="node4" presStyleIdx="25" presStyleCnt="33"/>
      <dgm:spPr/>
    </dgm:pt>
    <dgm:pt modelId="{2B5DCE44-BB13-4D41-87F2-2E8A250FB0C9}" type="pres">
      <dgm:prSet presAssocID="{23115D97-3CBF-49BF-9CE5-A3C8DFF173EC}" presName="hierChild4" presStyleCnt="0"/>
      <dgm:spPr/>
    </dgm:pt>
    <dgm:pt modelId="{ACFFF9E7-3FF1-48DC-BB6A-AE650F3E4EF5}" type="pres">
      <dgm:prSet presAssocID="{24756069-5467-4C37-8DFB-F125D5E06470}" presName="Name37" presStyleLbl="parChTrans1D4" presStyleIdx="26" presStyleCnt="33"/>
      <dgm:spPr/>
    </dgm:pt>
    <dgm:pt modelId="{24B5DA7D-D7A7-4B14-BB5B-9169728CC4A7}" type="pres">
      <dgm:prSet presAssocID="{40DB262F-5937-4382-A7CE-D9965537A8A3}" presName="hierRoot2" presStyleCnt="0">
        <dgm:presLayoutVars>
          <dgm:hierBranch val="init"/>
        </dgm:presLayoutVars>
      </dgm:prSet>
      <dgm:spPr/>
    </dgm:pt>
    <dgm:pt modelId="{BDB98E74-E1B4-4F69-B7F4-E0FE7AD79E59}" type="pres">
      <dgm:prSet presAssocID="{40DB262F-5937-4382-A7CE-D9965537A8A3}" presName="rootComposite" presStyleCnt="0"/>
      <dgm:spPr/>
    </dgm:pt>
    <dgm:pt modelId="{99FBA7B2-D035-4FF9-9F13-DFFE1684F1C4}" type="pres">
      <dgm:prSet presAssocID="{40DB262F-5937-4382-A7CE-D9965537A8A3}" presName="rootText" presStyleLbl="node4" presStyleIdx="26" presStyleCnt="33">
        <dgm:presLayoutVars>
          <dgm:chPref val="3"/>
        </dgm:presLayoutVars>
      </dgm:prSet>
      <dgm:spPr/>
    </dgm:pt>
    <dgm:pt modelId="{9D16EEF6-31E1-46DF-8BE4-A984ABFDE700}" type="pres">
      <dgm:prSet presAssocID="{40DB262F-5937-4382-A7CE-D9965537A8A3}" presName="rootConnector" presStyleLbl="node4" presStyleIdx="26" presStyleCnt="33"/>
      <dgm:spPr/>
    </dgm:pt>
    <dgm:pt modelId="{AE77DFF3-7747-4194-9B0D-BD5F3C8A594A}" type="pres">
      <dgm:prSet presAssocID="{40DB262F-5937-4382-A7CE-D9965537A8A3}" presName="hierChild4" presStyleCnt="0"/>
      <dgm:spPr/>
    </dgm:pt>
    <dgm:pt modelId="{6B598839-A6B6-4346-B282-005B5EDA69D8}" type="pres">
      <dgm:prSet presAssocID="{27A54918-65C6-4CB2-8CC0-233F046B805A}" presName="Name37" presStyleLbl="parChTrans1D4" presStyleIdx="27" presStyleCnt="33"/>
      <dgm:spPr/>
    </dgm:pt>
    <dgm:pt modelId="{4B3E1EEC-016E-43C6-A5A6-1DCD0C08B6C2}" type="pres">
      <dgm:prSet presAssocID="{2DF1D25F-7673-40D3-B4AE-AFC97B334756}" presName="hierRoot2" presStyleCnt="0">
        <dgm:presLayoutVars>
          <dgm:hierBranch val="init"/>
        </dgm:presLayoutVars>
      </dgm:prSet>
      <dgm:spPr/>
    </dgm:pt>
    <dgm:pt modelId="{B05259F8-9D02-47E5-A978-07305029AD09}" type="pres">
      <dgm:prSet presAssocID="{2DF1D25F-7673-40D3-B4AE-AFC97B334756}" presName="rootComposite" presStyleCnt="0"/>
      <dgm:spPr/>
    </dgm:pt>
    <dgm:pt modelId="{D305CFCD-949C-44A5-AFEF-BB32F7E93D4A}" type="pres">
      <dgm:prSet presAssocID="{2DF1D25F-7673-40D3-B4AE-AFC97B334756}" presName="rootText" presStyleLbl="node4" presStyleIdx="27" presStyleCnt="33">
        <dgm:presLayoutVars>
          <dgm:chPref val="3"/>
        </dgm:presLayoutVars>
      </dgm:prSet>
      <dgm:spPr/>
    </dgm:pt>
    <dgm:pt modelId="{6D129EF0-5450-4280-B730-A7DEB7AB955C}" type="pres">
      <dgm:prSet presAssocID="{2DF1D25F-7673-40D3-B4AE-AFC97B334756}" presName="rootConnector" presStyleLbl="node4" presStyleIdx="27" presStyleCnt="33"/>
      <dgm:spPr/>
    </dgm:pt>
    <dgm:pt modelId="{EAA84216-01F0-4E8D-982C-49D733F16E24}" type="pres">
      <dgm:prSet presAssocID="{2DF1D25F-7673-40D3-B4AE-AFC97B334756}" presName="hierChild4" presStyleCnt="0"/>
      <dgm:spPr/>
    </dgm:pt>
    <dgm:pt modelId="{04816757-F54A-4E7D-87E4-59D09DA9C26C}" type="pres">
      <dgm:prSet presAssocID="{2DF1D25F-7673-40D3-B4AE-AFC97B334756}" presName="hierChild5" presStyleCnt="0"/>
      <dgm:spPr/>
    </dgm:pt>
    <dgm:pt modelId="{430AEF49-FDFC-4E11-88E6-7CDBF90796E8}" type="pres">
      <dgm:prSet presAssocID="{D897A16F-9BC2-4B99-B9D9-9BB9A8B9873D}" presName="Name37" presStyleLbl="parChTrans1D4" presStyleIdx="28" presStyleCnt="33"/>
      <dgm:spPr/>
    </dgm:pt>
    <dgm:pt modelId="{1F58863E-B049-4314-9353-AE7B83296E86}" type="pres">
      <dgm:prSet presAssocID="{D169FB48-B43E-448A-8688-4272842F6DC5}" presName="hierRoot2" presStyleCnt="0">
        <dgm:presLayoutVars>
          <dgm:hierBranch val="init"/>
        </dgm:presLayoutVars>
      </dgm:prSet>
      <dgm:spPr/>
    </dgm:pt>
    <dgm:pt modelId="{5A69ACFD-CF33-47A1-818D-F0BCB5135E54}" type="pres">
      <dgm:prSet presAssocID="{D169FB48-B43E-448A-8688-4272842F6DC5}" presName="rootComposite" presStyleCnt="0"/>
      <dgm:spPr/>
    </dgm:pt>
    <dgm:pt modelId="{262853A3-D043-4D1D-B91E-97C065F8273C}" type="pres">
      <dgm:prSet presAssocID="{D169FB48-B43E-448A-8688-4272842F6DC5}" presName="rootText" presStyleLbl="node4" presStyleIdx="28" presStyleCnt="33">
        <dgm:presLayoutVars>
          <dgm:chPref val="3"/>
        </dgm:presLayoutVars>
      </dgm:prSet>
      <dgm:spPr/>
    </dgm:pt>
    <dgm:pt modelId="{3F390941-9E71-4B7D-8678-48E4AECD1279}" type="pres">
      <dgm:prSet presAssocID="{D169FB48-B43E-448A-8688-4272842F6DC5}" presName="rootConnector" presStyleLbl="node4" presStyleIdx="28" presStyleCnt="33"/>
      <dgm:spPr/>
    </dgm:pt>
    <dgm:pt modelId="{F2CA52DC-F94F-46D2-98C2-0A8D0F42E408}" type="pres">
      <dgm:prSet presAssocID="{D169FB48-B43E-448A-8688-4272842F6DC5}" presName="hierChild4" presStyleCnt="0"/>
      <dgm:spPr/>
    </dgm:pt>
    <dgm:pt modelId="{02BA3BC5-AC8C-49F0-BDA7-CB2E7CB63688}" type="pres">
      <dgm:prSet presAssocID="{D169FB48-B43E-448A-8688-4272842F6DC5}" presName="hierChild5" presStyleCnt="0"/>
      <dgm:spPr/>
    </dgm:pt>
    <dgm:pt modelId="{28817E5B-13E9-44AE-A5C5-F632E508734C}" type="pres">
      <dgm:prSet presAssocID="{40DB262F-5937-4382-A7CE-D9965537A8A3}" presName="hierChild5" presStyleCnt="0"/>
      <dgm:spPr/>
    </dgm:pt>
    <dgm:pt modelId="{09E061F2-A872-4048-BB0E-B37BF0BDEDF9}" type="pres">
      <dgm:prSet presAssocID="{23115D97-3CBF-49BF-9CE5-A3C8DFF173EC}" presName="hierChild5" presStyleCnt="0"/>
      <dgm:spPr/>
    </dgm:pt>
    <dgm:pt modelId="{E982B29A-627C-4AB5-B7BB-17BB64FF948B}" type="pres">
      <dgm:prSet presAssocID="{68E4E670-A697-4AB4-8934-F806FFD6FC75}" presName="hierChild5" presStyleCnt="0"/>
      <dgm:spPr/>
    </dgm:pt>
    <dgm:pt modelId="{34A0B2C4-8D2D-4F0F-9EE5-C05B84ED3A5E}" type="pres">
      <dgm:prSet presAssocID="{2FC22FFF-8B8F-45FD-8959-26E5C91CF79C}" presName="hierChild5" presStyleCnt="0"/>
      <dgm:spPr/>
    </dgm:pt>
    <dgm:pt modelId="{5D497DA7-9518-4A2F-B24F-BB4617BADDEF}" type="pres">
      <dgm:prSet presAssocID="{DC7A97D6-54F6-4DD9-A295-7E9B16F39714}" presName="hierChild5" presStyleCnt="0"/>
      <dgm:spPr/>
    </dgm:pt>
    <dgm:pt modelId="{41D726FC-7416-4259-833C-D425BD9F5F28}" type="pres">
      <dgm:prSet presAssocID="{9E17A988-A6F8-4BD0-92B5-63A43F4FFDD9}" presName="Name37" presStyleLbl="parChTrans1D4" presStyleIdx="29" presStyleCnt="33"/>
      <dgm:spPr/>
    </dgm:pt>
    <dgm:pt modelId="{FA6484A7-BB14-4515-BAF7-BE2F0AA93C8C}" type="pres">
      <dgm:prSet presAssocID="{47ACA605-F93A-4AA6-A64E-39240106D967}" presName="hierRoot2" presStyleCnt="0">
        <dgm:presLayoutVars>
          <dgm:hierBranch val="init"/>
        </dgm:presLayoutVars>
      </dgm:prSet>
      <dgm:spPr/>
    </dgm:pt>
    <dgm:pt modelId="{FB788A9E-80C7-4F76-99AA-EBD88801C79C}" type="pres">
      <dgm:prSet presAssocID="{47ACA605-F93A-4AA6-A64E-39240106D967}" presName="rootComposite" presStyleCnt="0"/>
      <dgm:spPr/>
    </dgm:pt>
    <dgm:pt modelId="{1A853AEC-39F4-4177-94E3-9A76BF8137E6}" type="pres">
      <dgm:prSet presAssocID="{47ACA605-F93A-4AA6-A64E-39240106D967}" presName="rootText" presStyleLbl="node4" presStyleIdx="29" presStyleCnt="33">
        <dgm:presLayoutVars>
          <dgm:chPref val="3"/>
        </dgm:presLayoutVars>
      </dgm:prSet>
      <dgm:spPr/>
    </dgm:pt>
    <dgm:pt modelId="{41BC4022-DA34-4EC4-91B1-D9764ED34D0C}" type="pres">
      <dgm:prSet presAssocID="{47ACA605-F93A-4AA6-A64E-39240106D967}" presName="rootConnector" presStyleLbl="node4" presStyleIdx="29" presStyleCnt="33"/>
      <dgm:spPr/>
    </dgm:pt>
    <dgm:pt modelId="{15740C6F-B005-4DAF-AB57-32EDB785A364}" type="pres">
      <dgm:prSet presAssocID="{47ACA605-F93A-4AA6-A64E-39240106D967}" presName="hierChild4" presStyleCnt="0"/>
      <dgm:spPr/>
    </dgm:pt>
    <dgm:pt modelId="{D824C241-724F-41B2-926B-3978DA7A1AF9}" type="pres">
      <dgm:prSet presAssocID="{F50FEC80-55C4-4A38-817D-C3CA8DEF8704}" presName="Name37" presStyleLbl="parChTrans1D4" presStyleIdx="30" presStyleCnt="33"/>
      <dgm:spPr/>
    </dgm:pt>
    <dgm:pt modelId="{70974726-9248-4762-AFF9-77756A1B93D9}" type="pres">
      <dgm:prSet presAssocID="{E7496EF5-79E5-4FF8-B554-B0BCF80314D4}" presName="hierRoot2" presStyleCnt="0">
        <dgm:presLayoutVars>
          <dgm:hierBranch val="init"/>
        </dgm:presLayoutVars>
      </dgm:prSet>
      <dgm:spPr/>
    </dgm:pt>
    <dgm:pt modelId="{06B4D9D7-D156-46C3-BCE5-5E89E6C2B64A}" type="pres">
      <dgm:prSet presAssocID="{E7496EF5-79E5-4FF8-B554-B0BCF80314D4}" presName="rootComposite" presStyleCnt="0"/>
      <dgm:spPr/>
    </dgm:pt>
    <dgm:pt modelId="{EDB40659-F43E-4FD9-AEAA-AFFD07F729D1}" type="pres">
      <dgm:prSet presAssocID="{E7496EF5-79E5-4FF8-B554-B0BCF80314D4}" presName="rootText" presStyleLbl="node4" presStyleIdx="30" presStyleCnt="33">
        <dgm:presLayoutVars>
          <dgm:chPref val="3"/>
        </dgm:presLayoutVars>
      </dgm:prSet>
      <dgm:spPr/>
    </dgm:pt>
    <dgm:pt modelId="{6FE316D6-AF6A-487F-83BC-E08CA4D5A0F3}" type="pres">
      <dgm:prSet presAssocID="{E7496EF5-79E5-4FF8-B554-B0BCF80314D4}" presName="rootConnector" presStyleLbl="node4" presStyleIdx="30" presStyleCnt="33"/>
      <dgm:spPr/>
    </dgm:pt>
    <dgm:pt modelId="{9E81C9E7-3B89-4C9A-BB23-F3564B263611}" type="pres">
      <dgm:prSet presAssocID="{E7496EF5-79E5-4FF8-B554-B0BCF80314D4}" presName="hierChild4" presStyleCnt="0"/>
      <dgm:spPr/>
    </dgm:pt>
    <dgm:pt modelId="{CAAD5500-6B29-4899-B002-E9BB9BF38255}" type="pres">
      <dgm:prSet presAssocID="{38AA9645-3D23-44DF-90C8-5CFE72609428}" presName="Name37" presStyleLbl="parChTrans1D4" presStyleIdx="31" presStyleCnt="33"/>
      <dgm:spPr/>
    </dgm:pt>
    <dgm:pt modelId="{2AC542B6-C9AD-4A80-8853-F64E68D5E761}" type="pres">
      <dgm:prSet presAssocID="{32B25621-337A-40B0-9A5D-59D0CC15CEEC}" presName="hierRoot2" presStyleCnt="0">
        <dgm:presLayoutVars>
          <dgm:hierBranch val="init"/>
        </dgm:presLayoutVars>
      </dgm:prSet>
      <dgm:spPr/>
    </dgm:pt>
    <dgm:pt modelId="{6237087C-04CE-4FFD-84A3-A3E0D411AC34}" type="pres">
      <dgm:prSet presAssocID="{32B25621-337A-40B0-9A5D-59D0CC15CEEC}" presName="rootComposite" presStyleCnt="0"/>
      <dgm:spPr/>
    </dgm:pt>
    <dgm:pt modelId="{838EAC20-9E30-4C7A-92DD-FDEC23264119}" type="pres">
      <dgm:prSet presAssocID="{32B25621-337A-40B0-9A5D-59D0CC15CEEC}" presName="rootText" presStyleLbl="node4" presStyleIdx="31" presStyleCnt="33">
        <dgm:presLayoutVars>
          <dgm:chPref val="3"/>
        </dgm:presLayoutVars>
      </dgm:prSet>
      <dgm:spPr/>
    </dgm:pt>
    <dgm:pt modelId="{4E2E961A-DAE0-4A5C-A00C-AFFC4B20F455}" type="pres">
      <dgm:prSet presAssocID="{32B25621-337A-40B0-9A5D-59D0CC15CEEC}" presName="rootConnector" presStyleLbl="node4" presStyleIdx="31" presStyleCnt="33"/>
      <dgm:spPr/>
    </dgm:pt>
    <dgm:pt modelId="{F53998DE-263F-47E9-9401-04747D1F949C}" type="pres">
      <dgm:prSet presAssocID="{32B25621-337A-40B0-9A5D-59D0CC15CEEC}" presName="hierChild4" presStyleCnt="0"/>
      <dgm:spPr/>
    </dgm:pt>
    <dgm:pt modelId="{5EC6F32A-626C-4FD4-A0F7-340FD420EE3F}" type="pres">
      <dgm:prSet presAssocID="{32B25621-337A-40B0-9A5D-59D0CC15CEEC}" presName="hierChild5" presStyleCnt="0"/>
      <dgm:spPr/>
    </dgm:pt>
    <dgm:pt modelId="{15E2AE5E-F1E7-4FF3-92A1-68EB7D714BF0}" type="pres">
      <dgm:prSet presAssocID="{E7496EF5-79E5-4FF8-B554-B0BCF80314D4}" presName="hierChild5" presStyleCnt="0"/>
      <dgm:spPr/>
    </dgm:pt>
    <dgm:pt modelId="{FA0798DB-EAAD-4D97-BF38-07477D9C5C1B}" type="pres">
      <dgm:prSet presAssocID="{0389A209-5E92-4FFC-A915-248CC4BB2F3C}" presName="Name37" presStyleLbl="parChTrans1D4" presStyleIdx="32" presStyleCnt="33"/>
      <dgm:spPr/>
    </dgm:pt>
    <dgm:pt modelId="{D3A22B00-0745-4567-98C4-0A6B7C583097}" type="pres">
      <dgm:prSet presAssocID="{2DC0E377-D55F-413E-953E-D73D4324A3CF}" presName="hierRoot2" presStyleCnt="0">
        <dgm:presLayoutVars>
          <dgm:hierBranch val="init"/>
        </dgm:presLayoutVars>
      </dgm:prSet>
      <dgm:spPr/>
    </dgm:pt>
    <dgm:pt modelId="{98888F34-0CC0-4205-AF45-E4E91BE08870}" type="pres">
      <dgm:prSet presAssocID="{2DC0E377-D55F-413E-953E-D73D4324A3CF}" presName="rootComposite" presStyleCnt="0"/>
      <dgm:spPr/>
    </dgm:pt>
    <dgm:pt modelId="{8F7D261D-ED81-452F-9537-4EDD149F2C17}" type="pres">
      <dgm:prSet presAssocID="{2DC0E377-D55F-413E-953E-D73D4324A3CF}" presName="rootText" presStyleLbl="node4" presStyleIdx="32" presStyleCnt="33">
        <dgm:presLayoutVars>
          <dgm:chPref val="3"/>
        </dgm:presLayoutVars>
      </dgm:prSet>
      <dgm:spPr/>
    </dgm:pt>
    <dgm:pt modelId="{F9CB949F-E9C4-40DB-8CA3-0331BE1BC11A}" type="pres">
      <dgm:prSet presAssocID="{2DC0E377-D55F-413E-953E-D73D4324A3CF}" presName="rootConnector" presStyleLbl="node4" presStyleIdx="32" presStyleCnt="33"/>
      <dgm:spPr/>
    </dgm:pt>
    <dgm:pt modelId="{82D31A4B-9250-4D81-B8DD-3BBD618BA03A}" type="pres">
      <dgm:prSet presAssocID="{2DC0E377-D55F-413E-953E-D73D4324A3CF}" presName="hierChild4" presStyleCnt="0"/>
      <dgm:spPr/>
    </dgm:pt>
    <dgm:pt modelId="{158EFD5D-C4BE-4E9D-827C-55B0103FF332}" type="pres">
      <dgm:prSet presAssocID="{2DC0E377-D55F-413E-953E-D73D4324A3CF}" presName="hierChild5" presStyleCnt="0"/>
      <dgm:spPr/>
    </dgm:pt>
    <dgm:pt modelId="{2C1BBE7E-2CAB-4BF4-AFB2-895783DEDC36}" type="pres">
      <dgm:prSet presAssocID="{47ACA605-F93A-4AA6-A64E-39240106D967}" presName="hierChild5" presStyleCnt="0"/>
      <dgm:spPr/>
    </dgm:pt>
    <dgm:pt modelId="{EEAC8FC4-DBB9-42DC-88EF-FCF770205C9D}" type="pres">
      <dgm:prSet presAssocID="{1C955305-7C0F-49B7-B903-422135194572}" presName="hierChild5" presStyleCnt="0"/>
      <dgm:spPr/>
    </dgm:pt>
    <dgm:pt modelId="{AB75C425-9A3B-427A-81EF-1B85ED335DA0}" type="pres">
      <dgm:prSet presAssocID="{B42CBB32-11EC-44BD-BA44-72C417A1B665}" presName="hierChild5" presStyleCnt="0"/>
      <dgm:spPr/>
    </dgm:pt>
    <dgm:pt modelId="{EBB10A28-7D3E-42C5-BD16-8DCC79E33FF5}" type="pres">
      <dgm:prSet presAssocID="{A944DBDA-4DC8-4965-BA6B-2F9C0C75D349}" presName="hierChild3" presStyleCnt="0"/>
      <dgm:spPr/>
    </dgm:pt>
  </dgm:ptLst>
  <dgm:cxnLst>
    <dgm:cxn modelId="{9AF7D500-C981-4A77-B5BB-9B744287FA27}" type="presOf" srcId="{8CA75C94-7322-459B-9787-C46FC575F9DF}" destId="{A6A48E83-227C-44A8-B9B1-314F5A001441}" srcOrd="0" destOrd="0" presId="urn:microsoft.com/office/officeart/2005/8/layout/orgChart1"/>
    <dgm:cxn modelId="{1C698A01-4386-4CCE-A23A-2B756FA3BE3C}" type="presOf" srcId="{E50310ED-E274-4466-B49A-5C16F0BB2C57}" destId="{0CAFCEFC-677A-49E3-8B1E-5E41CCC2A1E0}" srcOrd="0" destOrd="0" presId="urn:microsoft.com/office/officeart/2005/8/layout/orgChart1"/>
    <dgm:cxn modelId="{1AB9C001-F466-4529-B135-AA634C8265E2}" type="presOf" srcId="{2DC0E377-D55F-413E-953E-D73D4324A3CF}" destId="{8F7D261D-ED81-452F-9537-4EDD149F2C17}" srcOrd="0" destOrd="0" presId="urn:microsoft.com/office/officeart/2005/8/layout/orgChart1"/>
    <dgm:cxn modelId="{A8443103-0445-475E-948B-1C80BFBFF8B7}" type="presOf" srcId="{3994DD8D-BAD2-473F-9CC7-0B6AA3AFEED9}" destId="{59311812-F2B3-484B-80D9-8C7BDE7C1F5E}" srcOrd="1" destOrd="0" presId="urn:microsoft.com/office/officeart/2005/8/layout/orgChart1"/>
    <dgm:cxn modelId="{8D7ADC05-0388-45AE-BD04-4A3D6621936F}" type="presOf" srcId="{0389A209-5E92-4FFC-A915-248CC4BB2F3C}" destId="{FA0798DB-EAAD-4D97-BF38-07477D9C5C1B}" srcOrd="0" destOrd="0" presId="urn:microsoft.com/office/officeart/2005/8/layout/orgChart1"/>
    <dgm:cxn modelId="{1F40ED05-F749-4053-834D-224DB1D33CD7}" type="presOf" srcId="{34A078FC-4AE0-4491-A90E-E308F109D603}" destId="{DBA9FE79-9F4E-43A8-ACC6-38EC5B8AFC28}" srcOrd="1" destOrd="0" presId="urn:microsoft.com/office/officeart/2005/8/layout/orgChart1"/>
    <dgm:cxn modelId="{8D287706-6223-436B-9F23-581E4ECDDDAC}" type="presOf" srcId="{E7496EF5-79E5-4FF8-B554-B0BCF80314D4}" destId="{6FE316D6-AF6A-487F-83BC-E08CA4D5A0F3}" srcOrd="1" destOrd="0" presId="urn:microsoft.com/office/officeart/2005/8/layout/orgChart1"/>
    <dgm:cxn modelId="{80789306-FF74-4751-9FB3-1397BF94AE77}" srcId="{B42CBB32-11EC-44BD-BA44-72C417A1B665}" destId="{66E1C43E-79F3-4B6C-9ABB-D9DF8DC270EC}" srcOrd="0" destOrd="0" parTransId="{61430F56-17A5-4E41-9ED1-DAF9F43EEA2B}" sibTransId="{95FE03F8-7EF5-4989-B3B0-9B3548404286}"/>
    <dgm:cxn modelId="{7A51FD07-2186-4E08-BA08-BC9899C255EC}" type="presOf" srcId="{9D424BAD-B40D-47DC-B153-1966EC03A100}" destId="{5DDE079A-3454-448C-AD8E-2E2A8F522FE1}" srcOrd="0" destOrd="0" presId="urn:microsoft.com/office/officeart/2005/8/layout/orgChart1"/>
    <dgm:cxn modelId="{65845F0A-928F-4505-A3A4-33E3B27737BD}" srcId="{40DB262F-5937-4382-A7CE-D9965537A8A3}" destId="{D169FB48-B43E-448A-8688-4272842F6DC5}" srcOrd="1" destOrd="0" parTransId="{D897A16F-9BC2-4B99-B9D9-9BB9A8B9873D}" sibTransId="{5AC1CDFE-0339-44C8-BEF1-9F80637BF304}"/>
    <dgm:cxn modelId="{04BFC20A-AC7D-46B8-9AF2-21F7F69DA6E1}" type="presOf" srcId="{24756069-5467-4C37-8DFB-F125D5E06470}" destId="{ACFFF9E7-3FF1-48DC-BB6A-AE650F3E4EF5}" srcOrd="0" destOrd="0" presId="urn:microsoft.com/office/officeart/2005/8/layout/orgChart1"/>
    <dgm:cxn modelId="{C101E70C-EFB9-4080-BF97-6125D63F2758}" type="presOf" srcId="{47ACA605-F93A-4AA6-A64E-39240106D967}" destId="{1A853AEC-39F4-4177-94E3-9A76BF8137E6}" srcOrd="0" destOrd="0" presId="urn:microsoft.com/office/officeart/2005/8/layout/orgChart1"/>
    <dgm:cxn modelId="{F1F7970E-C935-488B-B358-02284739CACE}" type="presOf" srcId="{05E53D1A-06FA-42BA-B55B-6E4DEFE21E1A}" destId="{68CAACA9-5C1B-495E-B67E-388EFABC2525}" srcOrd="0" destOrd="0" presId="urn:microsoft.com/office/officeart/2005/8/layout/orgChart1"/>
    <dgm:cxn modelId="{CD0A8215-0099-4D4B-9BDF-C0737E12986E}" type="presOf" srcId="{8A5F98AD-A2FC-46B7-8FB2-29C10350074D}" destId="{99CA45FC-2E30-4312-B96F-20731569F78E}" srcOrd="0" destOrd="0" presId="urn:microsoft.com/office/officeart/2005/8/layout/orgChart1"/>
    <dgm:cxn modelId="{91B4871C-F192-4245-B885-B9C19C3222DB}" type="presOf" srcId="{17C736F4-16A1-40F9-9D09-26295DE65AD6}" destId="{684943DB-FCB7-4E1B-A169-D415583B28EB}" srcOrd="0" destOrd="0" presId="urn:microsoft.com/office/officeart/2005/8/layout/orgChart1"/>
    <dgm:cxn modelId="{A12E981C-9413-4DE0-9A41-C16C0AD9A662}" srcId="{47ACA605-F93A-4AA6-A64E-39240106D967}" destId="{2DC0E377-D55F-413E-953E-D73D4324A3CF}" srcOrd="1" destOrd="0" parTransId="{0389A209-5E92-4FFC-A915-248CC4BB2F3C}" sibTransId="{F9F1466E-46F7-4D11-AEDA-CDEEF8F5A391}"/>
    <dgm:cxn modelId="{E7C4CD1C-1ADB-41B3-AADB-EE5A654C435F}" type="presOf" srcId="{2DF1D25F-7673-40D3-B4AE-AFC97B334756}" destId="{D305CFCD-949C-44A5-AFEF-BB32F7E93D4A}" srcOrd="0" destOrd="0" presId="urn:microsoft.com/office/officeart/2005/8/layout/orgChart1"/>
    <dgm:cxn modelId="{8212FF1C-2B83-4EFD-AA2D-C73936B2A913}" type="presOf" srcId="{56886B43-9A5F-4825-9107-6158B4DE0C37}" destId="{D73E3F18-FF76-4575-9F1A-DDBE7B363F6E}" srcOrd="0" destOrd="0" presId="urn:microsoft.com/office/officeart/2005/8/layout/orgChart1"/>
    <dgm:cxn modelId="{3C68611D-BFE9-44B5-AE93-E46F702B30EE}" type="presOf" srcId="{CAD508AA-E3EB-442A-B89C-DDF31F2BCF1D}" destId="{FBAC3011-F8EB-4B16-AEC9-B1DF68A18A13}" srcOrd="0" destOrd="0" presId="urn:microsoft.com/office/officeart/2005/8/layout/orgChart1"/>
    <dgm:cxn modelId="{99563B1F-5CAA-46BB-8D12-19F8DC7EC32A}" type="presOf" srcId="{CB2CCB34-914C-4C8E-A7A6-5838BDD7FE26}" destId="{7479166C-6410-4249-B4A6-D0B0D1FC3C86}" srcOrd="0" destOrd="0" presId="urn:microsoft.com/office/officeart/2005/8/layout/orgChart1"/>
    <dgm:cxn modelId="{048AD621-0AD6-40AD-8FB9-25785C452BFE}" type="presOf" srcId="{C912F1FF-0915-46BC-97CC-7D8CC4B3EC17}" destId="{1F6E07BA-B478-447B-98EA-6BFC77CC8B23}" srcOrd="1" destOrd="0" presId="urn:microsoft.com/office/officeart/2005/8/layout/orgChart1"/>
    <dgm:cxn modelId="{5748D821-015F-443F-A9AB-53E4F4490D8C}" srcId="{A944DBDA-4DC8-4965-BA6B-2F9C0C75D349}" destId="{B42CBB32-11EC-44BD-BA44-72C417A1B665}" srcOrd="0" destOrd="0" parTransId="{E50310ED-E274-4466-B49A-5C16F0BB2C57}" sibTransId="{3E0DE447-E8C8-420A-9CE8-86E773566993}"/>
    <dgm:cxn modelId="{F9231D22-A0FC-4C94-9BD4-DDD1DD97E364}" type="presOf" srcId="{2DEE80D7-5AF6-4CFD-A11B-318109391360}" destId="{F020F9ED-EC8A-45E5-8D33-1320064F296C}" srcOrd="1" destOrd="0" presId="urn:microsoft.com/office/officeart/2005/8/layout/orgChart1"/>
    <dgm:cxn modelId="{FEE19024-8C2D-4819-9730-A4C7C3E77D66}" srcId="{1C955305-7C0F-49B7-B903-422135194572}" destId="{17C736F4-16A1-40F9-9D09-26295DE65AD6}" srcOrd="2" destOrd="0" parTransId="{75F78854-0548-4723-9C2B-0B92528B8D39}" sibTransId="{D5564C1E-D10B-49ED-B333-0F848568ADD3}"/>
    <dgm:cxn modelId="{7F3DC024-7EFD-49BD-B385-3217F7DF6357}" srcId="{E7496EF5-79E5-4FF8-B554-B0BCF80314D4}" destId="{32B25621-337A-40B0-9A5D-59D0CC15CEEC}" srcOrd="0" destOrd="0" parTransId="{38AA9645-3D23-44DF-90C8-5CFE72609428}" sibTransId="{5180C66A-5793-45F2-8174-6657F6062EAA}"/>
    <dgm:cxn modelId="{14802F26-D9DC-496A-94D6-6880161CC91A}" type="presOf" srcId="{4185854D-F48E-4EAC-A1F0-8B2997520DE7}" destId="{AB6DA454-C8F6-42A6-A509-68ED8B9920CE}" srcOrd="0" destOrd="0" presId="urn:microsoft.com/office/officeart/2005/8/layout/orgChart1"/>
    <dgm:cxn modelId="{3BAD5726-8061-4338-B453-8773553F40AE}" type="presOf" srcId="{DC7A97D6-54F6-4DD9-A295-7E9B16F39714}" destId="{98DB4C94-7C00-4E44-A648-FD61DEE03644}" srcOrd="1" destOrd="0" presId="urn:microsoft.com/office/officeart/2005/8/layout/orgChart1"/>
    <dgm:cxn modelId="{E8D81027-9144-457D-9370-469E37CB439F}" type="presOf" srcId="{467A7AC8-E707-4EA9-95EE-D8B43CD5EC5F}" destId="{5A127B56-2BF0-4113-9E7F-024E5020DA4F}" srcOrd="0" destOrd="0" presId="urn:microsoft.com/office/officeart/2005/8/layout/orgChart1"/>
    <dgm:cxn modelId="{B7680C29-F7F6-44E8-8F5D-12B8E41DE0B7}" type="presOf" srcId="{47ACA605-F93A-4AA6-A64E-39240106D967}" destId="{41BC4022-DA34-4EC4-91B1-D9764ED34D0C}" srcOrd="1" destOrd="0" presId="urn:microsoft.com/office/officeart/2005/8/layout/orgChart1"/>
    <dgm:cxn modelId="{33AF4F2A-CED8-4DFE-80DD-DF11589E2EE2}" type="presOf" srcId="{9A1D4904-0503-49CA-813F-5B25A161D7B2}" destId="{5FD7EBC6-C6DB-4EBF-817F-8FCD937FC589}" srcOrd="0" destOrd="0" presId="urn:microsoft.com/office/officeart/2005/8/layout/orgChart1"/>
    <dgm:cxn modelId="{0257BE2A-EDEC-42FD-B916-549C89BA42D4}" type="presOf" srcId="{9D424BAD-B40D-47DC-B153-1966EC03A100}" destId="{8587D11D-C215-4E34-A82A-4E79AF26966C}" srcOrd="1" destOrd="0" presId="urn:microsoft.com/office/officeart/2005/8/layout/orgChart1"/>
    <dgm:cxn modelId="{4D3D162B-2E55-445E-9848-A4E1A8A17F7A}" type="presOf" srcId="{7D033B71-B9E8-4EEC-BFF8-00458D0B5C52}" destId="{CF72F3C9-F6DF-441D-B50B-953D59974B45}" srcOrd="0" destOrd="0" presId="urn:microsoft.com/office/officeart/2005/8/layout/orgChart1"/>
    <dgm:cxn modelId="{FC93FE2F-98E3-4D05-A6E9-BA122FF7BE22}" type="presOf" srcId="{EFD8D833-EC5B-40EF-825C-36730323E77C}" destId="{C16AAE3E-D00F-4B26-A206-16D185E38013}" srcOrd="0" destOrd="0" presId="urn:microsoft.com/office/officeart/2005/8/layout/orgChart1"/>
    <dgm:cxn modelId="{6D88E030-4CEB-469E-96BF-8E634A1295A6}" srcId="{1C955305-7C0F-49B7-B903-422135194572}" destId="{DC7A97D6-54F6-4DD9-A295-7E9B16F39714}" srcOrd="3" destOrd="0" parTransId="{D9E4D032-0828-4353-B2EF-0DBAAE594132}" sibTransId="{52E539FD-A9F2-43A9-A749-4900268662B5}"/>
    <dgm:cxn modelId="{BEAB9535-554A-40F6-83F9-4E32797CDAEF}" type="presOf" srcId="{23115D97-3CBF-49BF-9CE5-A3C8DFF173EC}" destId="{324B0F73-AC7C-4BFF-927D-28A34ECD687F}" srcOrd="1" destOrd="0" presId="urn:microsoft.com/office/officeart/2005/8/layout/orgChart1"/>
    <dgm:cxn modelId="{FCA76336-4FEF-4A14-970D-90D1B30973AE}" type="presOf" srcId="{94389B88-DFB1-4393-B83C-7DCB7808102C}" destId="{F403408C-4968-451E-A9D2-3CAD060F0A17}" srcOrd="0" destOrd="0" presId="urn:microsoft.com/office/officeart/2005/8/layout/orgChart1"/>
    <dgm:cxn modelId="{C7F57836-064B-4FC3-9C71-24B4F6117FF4}" srcId="{9D424BAD-B40D-47DC-B153-1966EC03A100}" destId="{EFD8D833-EC5B-40EF-825C-36730323E77C}" srcOrd="1" destOrd="0" parTransId="{5DABD04B-9BED-4217-B85F-E102B47FF419}" sibTransId="{1A521DB5-35EF-4056-A48B-2EBC9850CCA2}"/>
    <dgm:cxn modelId="{F3FC2F3A-A481-4A06-A693-162B7C75A16A}" srcId="{CB2CCB34-914C-4C8E-A7A6-5838BDD7FE26}" destId="{749FC45F-A191-48B6-8803-D3E3BA51B432}" srcOrd="1" destOrd="0" parTransId="{72BB0EF1-50AD-4F6A-A039-5A846D1BFC33}" sibTransId="{2C08DD8C-EF35-4A24-8F0F-725B1D3B2CC9}"/>
    <dgm:cxn modelId="{DFD8EF3A-602F-4AB2-ADC4-3FC007B3DBA7}" type="presOf" srcId="{749FC45F-A191-48B6-8803-D3E3BA51B432}" destId="{25E739F7-DF62-40A7-874E-5502592C61BE}" srcOrd="1" destOrd="0" presId="urn:microsoft.com/office/officeart/2005/8/layout/orgChart1"/>
    <dgm:cxn modelId="{F2473D3B-C23A-4EFB-A288-779F4EAF8BF4}" srcId="{3994DD8D-BAD2-473F-9CC7-0B6AA3AFEED9}" destId="{89A783E5-EE12-4414-96F2-8B7A37FB9922}" srcOrd="0" destOrd="0" parTransId="{3946668F-7420-4D4D-9844-6982D7637B20}" sibTransId="{94AF67F5-4D4E-4572-BA85-9D92C23D1768}"/>
    <dgm:cxn modelId="{C303343E-5102-45D5-B808-2A2326D26CBC}" type="presOf" srcId="{69CC4D0F-174C-41E5-B82F-FFE075201998}" destId="{31DD179A-15AF-47C1-B2CA-663EA96C9965}" srcOrd="0" destOrd="0" presId="urn:microsoft.com/office/officeart/2005/8/layout/orgChart1"/>
    <dgm:cxn modelId="{0DD0913F-B075-4B45-BF53-B3938CDBE9C8}" srcId="{D4DB0DF8-DE0B-48BF-85EA-D6231A8C64FC}" destId="{A944DBDA-4DC8-4965-BA6B-2F9C0C75D349}" srcOrd="0" destOrd="0" parTransId="{882E91B1-8483-4975-91AC-405A720FF91D}" sibTransId="{3D4889F6-9B82-4F72-98C1-71FDD06C4680}"/>
    <dgm:cxn modelId="{C7FBCF5B-931E-44A1-90E1-FB13D561F951}" srcId="{17C736F4-16A1-40F9-9D09-26295DE65AD6}" destId="{2DEE80D7-5AF6-4CFD-A11B-318109391360}" srcOrd="1" destOrd="0" parTransId="{E417AF92-BABA-4203-92FB-418F6BA450C5}" sibTransId="{A5E4317B-2257-4DEF-B7A1-98BD8589CFE3}"/>
    <dgm:cxn modelId="{C711625C-BEED-485B-BDF6-D4B91F557758}" type="presOf" srcId="{75F78854-0548-4723-9C2B-0B92528B8D39}" destId="{0D84AE4B-B7F7-47FE-960C-2CC982787B91}" srcOrd="0" destOrd="0" presId="urn:microsoft.com/office/officeart/2005/8/layout/orgChart1"/>
    <dgm:cxn modelId="{7F42F05C-2F80-4663-BC4E-36E1E1F86992}" type="presOf" srcId="{2FC22FFF-8B8F-45FD-8959-26E5C91CF79C}" destId="{32B0F024-C661-409A-9339-59FC8F045CCC}" srcOrd="1" destOrd="0" presId="urn:microsoft.com/office/officeart/2005/8/layout/orgChart1"/>
    <dgm:cxn modelId="{7145735F-5B01-4D06-8072-7651615CC330}" srcId="{17C736F4-16A1-40F9-9D09-26295DE65AD6}" destId="{9D424BAD-B40D-47DC-B153-1966EC03A100}" srcOrd="0" destOrd="0" parTransId="{14F38A77-97FF-4B89-B243-99D475755E7E}" sibTransId="{52F42B7B-50FD-4312-BE94-D72F75462050}"/>
    <dgm:cxn modelId="{B0F87E41-CBCE-4940-8260-6D3CBFE77D3B}" srcId="{66E1C43E-79F3-4B6C-9ABB-D9DF8DC270EC}" destId="{42E603E4-BC89-418D-947F-A8493673146D}" srcOrd="0" destOrd="0" parTransId="{272C7953-9718-42D8-87EF-FE873F18DB53}" sibTransId="{6F7BF310-E53A-4400-A455-F39148ED19C5}"/>
    <dgm:cxn modelId="{7AD03662-243F-4AE6-8005-4E3F2C878390}" srcId="{2FC22FFF-8B8F-45FD-8959-26E5C91CF79C}" destId="{68E4E670-A697-4AB4-8934-F806FFD6FC75}" srcOrd="0" destOrd="0" parTransId="{F3F3D8E8-F81B-476D-BAFC-65D542C190CF}" sibTransId="{0529BAB5-D023-4A15-B972-BC656E8657C2}"/>
    <dgm:cxn modelId="{29DC7962-444F-46A6-8C5D-3969C539FD7B}" type="presOf" srcId="{32A8632A-1639-4AC3-96A0-42BBADB1EAFF}" destId="{CE53D0B4-6738-49A8-AD27-906A8F1B501D}" srcOrd="1" destOrd="0" presId="urn:microsoft.com/office/officeart/2005/8/layout/orgChart1"/>
    <dgm:cxn modelId="{89567943-96A3-4C6B-86BF-3CAC642ABF69}" type="presOf" srcId="{42E603E4-BC89-418D-947F-A8493673146D}" destId="{2C110FEB-9961-4F48-9AFB-7A8F9A11BA57}" srcOrd="1" destOrd="0" presId="urn:microsoft.com/office/officeart/2005/8/layout/orgChart1"/>
    <dgm:cxn modelId="{190F2A44-2D03-461C-AB52-512772B48F3B}" type="presOf" srcId="{2FC22FFF-8B8F-45FD-8959-26E5C91CF79C}" destId="{2E90BE31-F749-431E-8C6D-0F21A41F1A93}" srcOrd="0" destOrd="0" presId="urn:microsoft.com/office/officeart/2005/8/layout/orgChart1"/>
    <dgm:cxn modelId="{261CB744-CD0B-4E12-87EB-A9C14FF6DAF1}" type="presOf" srcId="{5C73BAA3-F168-4C35-9646-2758A4FE8A62}" destId="{BAEC3B51-1154-45D1-83D1-0AA9B314D81A}" srcOrd="1" destOrd="0" presId="urn:microsoft.com/office/officeart/2005/8/layout/orgChart1"/>
    <dgm:cxn modelId="{32030F65-4509-4661-B10B-3E037813FB40}" srcId="{23115D97-3CBF-49BF-9CE5-A3C8DFF173EC}" destId="{40DB262F-5937-4382-A7CE-D9965537A8A3}" srcOrd="0" destOrd="0" parTransId="{24756069-5467-4C37-8DFB-F125D5E06470}" sibTransId="{448C38B1-1DD2-4889-8352-C40EAE393DF9}"/>
    <dgm:cxn modelId="{D7F25C65-EA0C-4327-9415-49E9CE6CE5B2}" srcId="{CB2CCB34-914C-4C8E-A7A6-5838BDD7FE26}" destId="{5C73BAA3-F168-4C35-9646-2758A4FE8A62}" srcOrd="2" destOrd="0" parTransId="{CAD508AA-E3EB-442A-B89C-DDF31F2BCF1D}" sibTransId="{6579A09D-64FF-4F58-BC36-89473AD995B2}"/>
    <dgm:cxn modelId="{25C5B365-8E22-4748-9ACB-7ADB83990E86}" srcId="{3B5C9DB4-996A-493D-A638-B6EDFEE9561F}" destId="{CB2CCB34-914C-4C8E-A7A6-5838BDD7FE26}" srcOrd="1" destOrd="0" parTransId="{56886B43-9A5F-4825-9107-6158B4DE0C37}" sibTransId="{BE77ABF1-9BAA-44F7-B840-7792BEA7E9AA}"/>
    <dgm:cxn modelId="{F3AB1F46-9DA6-405A-9283-F14E272CBE13}" type="presOf" srcId="{C912F1FF-0915-46BC-97CC-7D8CC4B3EC17}" destId="{6AAE926B-D28B-4505-91CB-D533E2EDFA0B}" srcOrd="0" destOrd="0" presId="urn:microsoft.com/office/officeart/2005/8/layout/orgChart1"/>
    <dgm:cxn modelId="{D2471667-3E3A-49A7-B355-8A6B543C363F}" type="presOf" srcId="{D9E4D032-0828-4353-B2EF-0DBAAE594132}" destId="{F464D07D-B192-4B0B-BD5A-698DBB3D6523}" srcOrd="0" destOrd="0" presId="urn:microsoft.com/office/officeart/2005/8/layout/orgChart1"/>
    <dgm:cxn modelId="{BB652C68-4195-4DE9-B8AC-F558FDDEB09B}" type="presOf" srcId="{272C7953-9718-42D8-87EF-FE873F18DB53}" destId="{209119F7-9AD3-47FC-96C0-6F0F2B710C1E}" srcOrd="0" destOrd="0" presId="urn:microsoft.com/office/officeart/2005/8/layout/orgChart1"/>
    <dgm:cxn modelId="{11EC7A68-963C-40C6-89B1-D5080AC60EB3}" type="presOf" srcId="{72BB0EF1-50AD-4F6A-A039-5A846D1BFC33}" destId="{CC6F319F-5558-429D-9878-7260F688F600}" srcOrd="0" destOrd="0" presId="urn:microsoft.com/office/officeart/2005/8/layout/orgChart1"/>
    <dgm:cxn modelId="{DF22D448-9890-4831-A106-F297062116B2}" type="presOf" srcId="{F3F3D8E8-F81B-476D-BAFC-65D542C190CF}" destId="{34EFFF0B-2235-4132-8DF9-581CF121B6E0}" srcOrd="0" destOrd="0" presId="urn:microsoft.com/office/officeart/2005/8/layout/orgChart1"/>
    <dgm:cxn modelId="{81A26469-E29D-4DC2-B710-E836422BF0CB}" type="presOf" srcId="{823E9A19-89CD-46AA-AA56-98409EDE2DE3}" destId="{9CABCA9B-FFA9-41A6-92CE-1715020B5112}" srcOrd="0" destOrd="0" presId="urn:microsoft.com/office/officeart/2005/8/layout/orgChart1"/>
    <dgm:cxn modelId="{151C604A-EAE7-47C9-83CB-EA408484DDD8}" type="presOf" srcId="{3994DD8D-BAD2-473F-9CC7-0B6AA3AFEED9}" destId="{91C9F891-C78E-4B7B-8FD6-E40445009137}" srcOrd="0" destOrd="0" presId="urn:microsoft.com/office/officeart/2005/8/layout/orgChart1"/>
    <dgm:cxn modelId="{6DA14E6B-0F74-4D75-B0E5-02ABF1BEFBD9}" type="presOf" srcId="{C2780E49-09B8-4FE2-B8EC-7F0618950D12}" destId="{42FF41A3-3180-44A4-A826-181D43AAFC51}" srcOrd="0" destOrd="0" presId="urn:microsoft.com/office/officeart/2005/8/layout/orgChart1"/>
    <dgm:cxn modelId="{329B2B4E-4E7F-44CE-88A6-E6D25E3D6200}" type="presOf" srcId="{81B4C92E-16DB-4C7C-92F6-35FA38AE4804}" destId="{F66BB4A3-4FCA-443F-98A8-F09E04394A97}" srcOrd="0" destOrd="0" presId="urn:microsoft.com/office/officeart/2005/8/layout/orgChart1"/>
    <dgm:cxn modelId="{1C25056F-4C8D-4AC8-AD68-74F9AED9541E}" type="presOf" srcId="{E417AF92-BABA-4203-92FB-418F6BA450C5}" destId="{D031E965-EA1B-43DA-87D2-F8D4152944A3}" srcOrd="0" destOrd="0" presId="urn:microsoft.com/office/officeart/2005/8/layout/orgChart1"/>
    <dgm:cxn modelId="{BD6E666F-19F7-47B7-8A5A-E098BBD110C2}" type="presOf" srcId="{B3163F64-8DC7-4C08-943E-D54AC88BB8D3}" destId="{5DC2C98A-E801-4814-A1C7-C4D28E30C51A}" srcOrd="0" destOrd="0" presId="urn:microsoft.com/office/officeart/2005/8/layout/orgChart1"/>
    <dgm:cxn modelId="{A708A06F-E9AC-4CD1-9009-CDDCF5157823}" srcId="{B42CBB32-11EC-44BD-BA44-72C417A1B665}" destId="{34A078FC-4AE0-4491-A90E-E308F109D603}" srcOrd="1" destOrd="0" parTransId="{8E19E39A-09A9-4531-84E7-9FA912CDEEF0}" sibTransId="{7280EC59-6EC0-4780-83D1-A91701A28C62}"/>
    <dgm:cxn modelId="{E86F2650-19B6-4208-BB33-6A4499FC6407}" srcId="{3B5C9DB4-996A-493D-A638-B6EDFEE9561F}" destId="{3994DD8D-BAD2-473F-9CC7-0B6AA3AFEED9}" srcOrd="0" destOrd="0" parTransId="{9E94F28F-7886-4256-8941-35D713C119BF}" sibTransId="{59EA231E-E618-45A7-8854-38DA8D26369D}"/>
    <dgm:cxn modelId="{1BF55970-529B-415B-BF9C-E05A29BDA881}" type="presOf" srcId="{9E94F28F-7886-4256-8941-35D713C119BF}" destId="{695BC078-B1F9-4830-B4F6-E2B5DB8C8030}" srcOrd="0" destOrd="0" presId="urn:microsoft.com/office/officeart/2005/8/layout/orgChart1"/>
    <dgm:cxn modelId="{18845F72-609C-4ECC-AED7-9B20254B4BB2}" srcId="{66E1C43E-79F3-4B6C-9ABB-D9DF8DC270EC}" destId="{0D9E7363-E4C1-42CE-8F84-546661B12D4C}" srcOrd="2" destOrd="0" parTransId="{5816538C-F77E-4D82-B210-91607CBD5A90}" sibTransId="{303935AA-DC9D-4D74-921D-23FD2C72570E}"/>
    <dgm:cxn modelId="{A8DC3F53-2080-4B55-860D-2AB06AFAEFE1}" type="presOf" srcId="{3946668F-7420-4D4D-9844-6982D7637B20}" destId="{3FB2BD05-F7F4-460B-A719-48D9D1AE69A7}" srcOrd="0" destOrd="0" presId="urn:microsoft.com/office/officeart/2005/8/layout/orgChart1"/>
    <dgm:cxn modelId="{3FC86E73-6186-43D1-B878-412D4E3E988E}" type="presOf" srcId="{5C73BAA3-F168-4C35-9646-2758A4FE8A62}" destId="{7C1738B9-090F-478D-8CC8-DA4830B86C56}" srcOrd="0" destOrd="0" presId="urn:microsoft.com/office/officeart/2005/8/layout/orgChart1"/>
    <dgm:cxn modelId="{20428475-4E56-4E07-A909-5A389ABB714C}" type="presOf" srcId="{89A783E5-EE12-4414-96F2-8B7A37FB9922}" destId="{ED60F847-AD3B-4F5A-8C9B-EC06093F73C5}" srcOrd="1" destOrd="0" presId="urn:microsoft.com/office/officeart/2005/8/layout/orgChart1"/>
    <dgm:cxn modelId="{297CCD75-0B00-4DC8-B9D2-CCB9CA25999D}" type="presOf" srcId="{E8A50C13-3F6D-44F3-A1EB-03F617014271}" destId="{042946C2-C61D-4F5C-A475-A7C70A8973B1}" srcOrd="0" destOrd="0" presId="urn:microsoft.com/office/officeart/2005/8/layout/orgChart1"/>
    <dgm:cxn modelId="{68A11576-AE09-4FD2-AEA0-0694D7479CF4}" type="presOf" srcId="{14F38A77-97FF-4B89-B243-99D475755E7E}" destId="{477C9DF9-3716-4C2B-96A6-BA7A36BDAD34}" srcOrd="0" destOrd="0" presId="urn:microsoft.com/office/officeart/2005/8/layout/orgChart1"/>
    <dgm:cxn modelId="{C4383B57-1D0A-442D-BFF3-501AF0C597AF}" srcId="{40DB262F-5937-4382-A7CE-D9965537A8A3}" destId="{2DF1D25F-7673-40D3-B4AE-AFC97B334756}" srcOrd="0" destOrd="0" parTransId="{27A54918-65C6-4CB2-8CC0-233F046B805A}" sibTransId="{291AA193-373D-45EF-AC95-2B7627B957BA}"/>
    <dgm:cxn modelId="{E85A8657-BFFC-42E5-8A8D-370C3417CBAE}" type="presOf" srcId="{68E4E670-A697-4AB4-8934-F806FFD6FC75}" destId="{E77E7BFA-465C-4376-B5FB-52BFA960BD00}" srcOrd="1" destOrd="0" presId="urn:microsoft.com/office/officeart/2005/8/layout/orgChart1"/>
    <dgm:cxn modelId="{3ABBB97C-893D-4EB6-91A6-1FCD5D234F4E}" type="presOf" srcId="{17C736F4-16A1-40F9-9D09-26295DE65AD6}" destId="{EF05DB99-D074-4940-9DE4-58FDFB7CB5D2}" srcOrd="1" destOrd="0" presId="urn:microsoft.com/office/officeart/2005/8/layout/orgChart1"/>
    <dgm:cxn modelId="{7D2FD37D-C0FD-4EE9-B2EF-2DE4286D3AAF}" type="presOf" srcId="{35A2C855-5D0D-4F38-8784-903EFCE7F751}" destId="{B89EC549-A07A-41B7-A432-8D611D23E33F}" srcOrd="0" destOrd="0" presId="urn:microsoft.com/office/officeart/2005/8/layout/orgChart1"/>
    <dgm:cxn modelId="{CC49C17E-60F9-468A-826B-4BFC311BBDF2}" srcId="{1C955305-7C0F-49B7-B903-422135194572}" destId="{3B5C9DB4-996A-493D-A638-B6EDFEE9561F}" srcOrd="1" destOrd="0" parTransId="{E8A50C13-3F6D-44F3-A1EB-03F617014271}" sibTransId="{7CF998EC-FF17-4CE1-9A03-CF2A67208C8D}"/>
    <dgm:cxn modelId="{6A050A80-8C79-48C4-BB8E-198922ACFDF3}" type="presOf" srcId="{2DF1D25F-7673-40D3-B4AE-AFC97B334756}" destId="{6D129EF0-5450-4280-B730-A7DEB7AB955C}" srcOrd="1" destOrd="0" presId="urn:microsoft.com/office/officeart/2005/8/layout/orgChart1"/>
    <dgm:cxn modelId="{06791981-439E-4C43-8C7B-868A4769E086}" srcId="{B42CBB32-11EC-44BD-BA44-72C417A1B665}" destId="{1C955305-7C0F-49B7-B903-422135194572}" srcOrd="2" destOrd="0" parTransId="{94389B88-DFB1-4393-B83C-7DCB7808102C}" sibTransId="{E8906FCF-F9CE-49A6-9A4C-2DE6D008618C}"/>
    <dgm:cxn modelId="{62523882-DC99-48A0-BB19-247026BBFCD0}" type="presOf" srcId="{40DB262F-5937-4382-A7CE-D9965537A8A3}" destId="{99FBA7B2-D035-4FF9-9F13-DFFE1684F1C4}" srcOrd="0" destOrd="0" presId="urn:microsoft.com/office/officeart/2005/8/layout/orgChart1"/>
    <dgm:cxn modelId="{32D37282-A4CE-4D95-8AC2-B481A2405FFA}" type="presOf" srcId="{A944DBDA-4DC8-4965-BA6B-2F9C0C75D349}" destId="{58B7F899-1AE7-418E-B85A-2C499E5FD281}" srcOrd="0" destOrd="0" presId="urn:microsoft.com/office/officeart/2005/8/layout/orgChart1"/>
    <dgm:cxn modelId="{8670E483-1683-4B03-AD16-57A32537CAE2}" srcId="{1C955305-7C0F-49B7-B903-422135194572}" destId="{32A8632A-1639-4AC3-96A0-42BBADB1EAFF}" srcOrd="0" destOrd="0" parTransId="{A0D04108-9935-4399-93F7-899487BA61DE}" sibTransId="{3F25CF41-FE70-4FD7-B3D1-405875FDA874}"/>
    <dgm:cxn modelId="{15AC958B-244D-4C44-B01C-980EF8380FF1}" type="presOf" srcId="{F50FEC80-55C4-4A38-817D-C3CA8DEF8704}" destId="{D824C241-724F-41B2-926B-3978DA7A1AF9}" srcOrd="0" destOrd="0" presId="urn:microsoft.com/office/officeart/2005/8/layout/orgChart1"/>
    <dgm:cxn modelId="{EAA6F08D-1696-44D2-B389-A82951ED62F9}" type="presOf" srcId="{47C7723E-F282-4C48-83B8-C3254DFFD35B}" destId="{A385C8CE-BE59-45B4-85F9-C39A213E562F}" srcOrd="0" destOrd="0" presId="urn:microsoft.com/office/officeart/2005/8/layout/orgChart1"/>
    <dgm:cxn modelId="{AE45BD90-E1AA-432B-B90D-8F4F4C06FA06}" type="presOf" srcId="{8BA97A4B-20EE-4577-A882-A194038C6C69}" destId="{48A43678-43D4-41E4-A02F-6D319418139B}" srcOrd="0" destOrd="0" presId="urn:microsoft.com/office/officeart/2005/8/layout/orgChart1"/>
    <dgm:cxn modelId="{EE6C4191-D090-4B49-835D-CFCD49B60DF4}" type="presOf" srcId="{F9BCFE8D-46D9-4AAF-A77B-565A543BD1EF}" destId="{9DB1D26C-3CA3-41F9-98CE-D444337D10D4}" srcOrd="0" destOrd="0" presId="urn:microsoft.com/office/officeart/2005/8/layout/orgChart1"/>
    <dgm:cxn modelId="{70269891-BAF4-4C57-85C8-6B75DB6E947E}" type="presOf" srcId="{EFD8D833-EC5B-40EF-825C-36730323E77C}" destId="{8A8C7696-5612-4910-843B-7D6F43FC7A00}" srcOrd="1" destOrd="0" presId="urn:microsoft.com/office/officeart/2005/8/layout/orgChart1"/>
    <dgm:cxn modelId="{AA651392-7F34-40BD-9B4F-45EC0A448441}" type="presOf" srcId="{2DC0E377-D55F-413E-953E-D73D4324A3CF}" destId="{F9CB949F-E9C4-40DB-8CA3-0331BE1BC11A}" srcOrd="1" destOrd="0" presId="urn:microsoft.com/office/officeart/2005/8/layout/orgChart1"/>
    <dgm:cxn modelId="{D49BA392-4521-4F2D-9B8C-D97B84E86D36}" type="presOf" srcId="{D4DB0DF8-DE0B-48BF-85EA-D6231A8C64FC}" destId="{48159079-B6E5-4A89-BA1E-62993A9EF2F0}" srcOrd="0" destOrd="0" presId="urn:microsoft.com/office/officeart/2005/8/layout/orgChart1"/>
    <dgm:cxn modelId="{1C46D493-61CC-4E93-BFDF-85EF4D2E4A7E}" type="presOf" srcId="{69CC4D0F-174C-41E5-B82F-FFE075201998}" destId="{5DF5DD44-76CD-469C-8FC1-4EFCAE6AE360}" srcOrd="1" destOrd="0" presId="urn:microsoft.com/office/officeart/2005/8/layout/orgChart1"/>
    <dgm:cxn modelId="{66A89B98-D5A6-48D4-8B3D-21D20ACCC603}" type="presOf" srcId="{5816538C-F77E-4D82-B210-91607CBD5A90}" destId="{D8B72FB2-7414-4252-9BE4-7C40B89FD37D}" srcOrd="0" destOrd="0" presId="urn:microsoft.com/office/officeart/2005/8/layout/orgChart1"/>
    <dgm:cxn modelId="{CEDA2299-093E-453F-A660-C21F90FE1B2A}" srcId="{CB2CCB34-914C-4C8E-A7A6-5838BDD7FE26}" destId="{467A7AC8-E707-4EA9-95EE-D8B43CD5EC5F}" srcOrd="0" destOrd="0" parTransId="{823E9A19-89CD-46AA-AA56-98409EDE2DE3}" sibTransId="{0A7D7FC7-9DA8-4C7C-9883-FFCD5BB5C88A}"/>
    <dgm:cxn modelId="{1A3F5B9B-FF5E-45CC-86EA-648DA2B57CAF}" type="presOf" srcId="{FCFC91D4-F5F7-4747-BA0F-FB38ED875A38}" destId="{EFD243E7-A1A3-4F19-9C2F-E71C4A50647B}" srcOrd="0" destOrd="0" presId="urn:microsoft.com/office/officeart/2005/8/layout/orgChart1"/>
    <dgm:cxn modelId="{C312EA9B-22F7-4F08-B6C3-44484259D5D1}" type="presOf" srcId="{9A1D4904-0503-49CA-813F-5B25A161D7B2}" destId="{4D7EBFB0-F0A9-42B2-B3DF-8AD8FDBF77B2}" srcOrd="1" destOrd="0" presId="urn:microsoft.com/office/officeart/2005/8/layout/orgChart1"/>
    <dgm:cxn modelId="{DFDDF59C-08DA-4BF5-83F9-2C183362D996}" type="presOf" srcId="{27A54918-65C6-4CB2-8CC0-233F046B805A}" destId="{6B598839-A6B6-4346-B282-005B5EDA69D8}" srcOrd="0" destOrd="0" presId="urn:microsoft.com/office/officeart/2005/8/layout/orgChart1"/>
    <dgm:cxn modelId="{1A19FC9C-A2F7-4C77-8505-A040D1EF500C}" type="presOf" srcId="{47C7723E-F282-4C48-83B8-C3254DFFD35B}" destId="{C469296F-4DE8-44FA-9473-A69CF084C78B}" srcOrd="1" destOrd="0" presId="urn:microsoft.com/office/officeart/2005/8/layout/orgChart1"/>
    <dgm:cxn modelId="{48F72AA1-1553-47CF-8FD2-AEC990DF743E}" type="presOf" srcId="{DC7A97D6-54F6-4DD9-A295-7E9B16F39714}" destId="{8D3B7D93-8970-4A49-B5BD-BC09A73A93BA}" srcOrd="0" destOrd="0" presId="urn:microsoft.com/office/officeart/2005/8/layout/orgChart1"/>
    <dgm:cxn modelId="{FBE12BA1-A45F-44C5-8209-82845149B2FB}" type="presOf" srcId="{3B5C9DB4-996A-493D-A638-B6EDFEE9561F}" destId="{94F9D3F4-2EB2-4C43-85F4-4978B7CE8DF1}" srcOrd="1" destOrd="0" presId="urn:microsoft.com/office/officeart/2005/8/layout/orgChart1"/>
    <dgm:cxn modelId="{E7C24CA2-4A4D-4A58-A6C6-589F6579FCD5}" type="presOf" srcId="{D897A16F-9BC2-4B99-B9D9-9BB9A8B9873D}" destId="{430AEF49-FDFC-4E11-88E6-7CDBF90796E8}" srcOrd="0" destOrd="0" presId="urn:microsoft.com/office/officeart/2005/8/layout/orgChart1"/>
    <dgm:cxn modelId="{A0CA69A3-A067-4E70-BA2D-4743AACEB93F}" type="presOf" srcId="{D169FB48-B43E-448A-8688-4272842F6DC5}" destId="{3F390941-9E71-4B7D-8678-48E4AECD1279}" srcOrd="1" destOrd="0" presId="urn:microsoft.com/office/officeart/2005/8/layout/orgChart1"/>
    <dgm:cxn modelId="{5755F5AA-7C3C-48B6-A900-D0217FA6EC94}" type="presOf" srcId="{81B4C92E-16DB-4C7C-92F6-35FA38AE4804}" destId="{BBFDE35A-E012-46BB-A97C-F4214C2E2D23}" srcOrd="1" destOrd="0" presId="urn:microsoft.com/office/officeart/2005/8/layout/orgChart1"/>
    <dgm:cxn modelId="{F3B7B6AB-D9D9-4B6A-8400-C4772BCF8481}" srcId="{66E1C43E-79F3-4B6C-9ABB-D9DF8DC270EC}" destId="{47C7723E-F282-4C48-83B8-C3254DFFD35B}" srcOrd="1" destOrd="0" parTransId="{B3163F64-8DC7-4C08-943E-D54AC88BB8D3}" sibTransId="{AAA014BF-AFAB-410C-B907-B7BEB499EDAB}"/>
    <dgm:cxn modelId="{8BBA84AE-997F-40BA-81B6-A61349DE01B5}" srcId="{1C955305-7C0F-49B7-B903-422135194572}" destId="{47ACA605-F93A-4AA6-A64E-39240106D967}" srcOrd="4" destOrd="0" parTransId="{9E17A988-A6F8-4BD0-92B5-63A43F4FFDD9}" sibTransId="{5AE0FD62-6D2C-4004-A748-75F3366A4A98}"/>
    <dgm:cxn modelId="{CEF437AF-186B-4C06-B262-DD76548BA7B6}" type="presOf" srcId="{38AA9645-3D23-44DF-90C8-5CFE72609428}" destId="{CAAD5500-6B29-4899-B002-E9BB9BF38255}" srcOrd="0" destOrd="0" presId="urn:microsoft.com/office/officeart/2005/8/layout/orgChart1"/>
    <dgm:cxn modelId="{08EA8BAF-27FE-41DE-BE5E-6DF9583CB149}" srcId="{2DEE80D7-5AF6-4CFD-A11B-318109391360}" destId="{C2780E49-09B8-4FE2-B8EC-7F0618950D12}" srcOrd="0" destOrd="0" parTransId="{F9BCFE8D-46D9-4AAF-A77B-565A543BD1EF}" sibTransId="{C79FFA7C-DCD9-4C65-BA8E-6B166576A29F}"/>
    <dgm:cxn modelId="{B5374CB1-45A5-4F41-AA16-2D920495998A}" type="presOf" srcId="{0D9E7363-E4C1-42CE-8F84-546661B12D4C}" destId="{6907A7E2-612D-42C5-88C3-3114546FC173}" srcOrd="0" destOrd="0" presId="urn:microsoft.com/office/officeart/2005/8/layout/orgChart1"/>
    <dgm:cxn modelId="{571528B6-5428-44E8-B450-7A4667408537}" type="presOf" srcId="{467A7AC8-E707-4EA9-95EE-D8B43CD5EC5F}" destId="{F429982D-96CC-47A8-A4E3-2512AD7F1F3F}" srcOrd="1" destOrd="0" presId="urn:microsoft.com/office/officeart/2005/8/layout/orgChart1"/>
    <dgm:cxn modelId="{75125DB6-163A-40A6-80D7-89B6E96E7EAB}" type="presOf" srcId="{8BA97A4B-20EE-4577-A882-A194038C6C69}" destId="{BF27D90D-247B-4033-88E2-D5297F1BDE51}" srcOrd="1" destOrd="0" presId="urn:microsoft.com/office/officeart/2005/8/layout/orgChart1"/>
    <dgm:cxn modelId="{972549B6-66FF-4984-918D-B2303160AD49}" srcId="{CB2CCB34-914C-4C8E-A7A6-5838BDD7FE26}" destId="{9A1D4904-0503-49CA-813F-5B25A161D7B2}" srcOrd="3" destOrd="0" parTransId="{8CA75C94-7322-459B-9787-C46FC575F9DF}" sibTransId="{8F96AF26-80AF-46B5-ADE2-9BF776C6B394}"/>
    <dgm:cxn modelId="{0004CCB6-4361-45F3-B738-A45687D27656}" srcId="{9D424BAD-B40D-47DC-B153-1966EC03A100}" destId="{C912F1FF-0915-46BC-97CC-7D8CC4B3EC17}" srcOrd="2" destOrd="0" parTransId="{8A5F98AD-A2FC-46B7-8FB2-29C10350074D}" sibTransId="{4135A694-E478-43B5-84A5-5D64A3202295}"/>
    <dgm:cxn modelId="{FEF143B8-A95D-4A02-936E-614C6D3069FB}" type="presOf" srcId="{32A8632A-1639-4AC3-96A0-42BBADB1EAFF}" destId="{C63F877C-E973-47C6-B3CE-0BB1C7CED2C8}" srcOrd="0" destOrd="0" presId="urn:microsoft.com/office/officeart/2005/8/layout/orgChart1"/>
    <dgm:cxn modelId="{629E0ABC-3E35-4B28-8FB8-BE5805D7838D}" srcId="{3994DD8D-BAD2-473F-9CC7-0B6AA3AFEED9}" destId="{7D033B71-B9E8-4EEC-BFF8-00458D0B5C52}" srcOrd="1" destOrd="0" parTransId="{7FA7C36A-532B-40C0-AB53-1F3B4D71F4F4}" sibTransId="{DB757759-E0F5-46E4-9EA2-A9A6C16F620D}"/>
    <dgm:cxn modelId="{C27CD6BE-349C-444C-841F-70F138955BCE}" srcId="{DC7A97D6-54F6-4DD9-A295-7E9B16F39714}" destId="{2FC22FFF-8B8F-45FD-8959-26E5C91CF79C}" srcOrd="0" destOrd="0" parTransId="{4185854D-F48E-4EAC-A1F0-8B2997520DE7}" sibTransId="{E49A250C-8974-4F34-8FED-E00817DD5C61}"/>
    <dgm:cxn modelId="{79BCF5C0-AE16-4C55-8105-2E758369C76B}" type="presOf" srcId="{32B25621-337A-40B0-9A5D-59D0CC15CEEC}" destId="{4E2E961A-DAE0-4A5C-A00C-AFFC4B20F455}" srcOrd="1" destOrd="0" presId="urn:microsoft.com/office/officeart/2005/8/layout/orgChart1"/>
    <dgm:cxn modelId="{65EEBBC3-FC89-42C1-BF81-3C3A2E82E665}" srcId="{9D424BAD-B40D-47DC-B153-1966EC03A100}" destId="{81B4C92E-16DB-4C7C-92F6-35FA38AE4804}" srcOrd="0" destOrd="0" parTransId="{FCFC91D4-F5F7-4747-BA0F-FB38ED875A38}" sibTransId="{8459BF70-D557-4144-B9CD-2467CDFE2BDA}"/>
    <dgm:cxn modelId="{639294C5-4680-4027-90F3-558466CBB73E}" type="presOf" srcId="{32B25621-337A-40B0-9A5D-59D0CC15CEEC}" destId="{838EAC20-9E30-4C7A-92DD-FDEC23264119}" srcOrd="0" destOrd="0" presId="urn:microsoft.com/office/officeart/2005/8/layout/orgChart1"/>
    <dgm:cxn modelId="{AC849DC7-0B52-4166-BE96-7B9A519C976D}" type="presOf" srcId="{2DEE80D7-5AF6-4CFD-A11B-318109391360}" destId="{C22628F6-211C-414C-838B-C019C13E42E6}" srcOrd="0" destOrd="0" presId="urn:microsoft.com/office/officeart/2005/8/layout/orgChart1"/>
    <dgm:cxn modelId="{1610A8C7-E9DC-4B15-8DD5-096B107A55BA}" type="presOf" srcId="{23115D97-3CBF-49BF-9CE5-A3C8DFF173EC}" destId="{D166C41D-D046-420F-AE4D-831B0DFC7287}" srcOrd="0" destOrd="0" presId="urn:microsoft.com/office/officeart/2005/8/layout/orgChart1"/>
    <dgm:cxn modelId="{119E12CB-DD38-48B1-AE2A-820DA81B2165}" type="presOf" srcId="{9E17A988-A6F8-4BD0-92B5-63A43F4FFDD9}" destId="{41D726FC-7416-4259-833C-D425BD9F5F28}" srcOrd="0" destOrd="0" presId="urn:microsoft.com/office/officeart/2005/8/layout/orgChart1"/>
    <dgm:cxn modelId="{084381CC-C922-418D-985C-EBD2CEFC3638}" type="presOf" srcId="{C2780E49-09B8-4FE2-B8EC-7F0618950D12}" destId="{ACC680D7-FDE7-478D-B82A-0A37069632A0}" srcOrd="1" destOrd="0" presId="urn:microsoft.com/office/officeart/2005/8/layout/orgChart1"/>
    <dgm:cxn modelId="{587EA9CC-DD73-4C43-8A72-C18F03EAAFA6}" type="presOf" srcId="{A944DBDA-4DC8-4965-BA6B-2F9C0C75D349}" destId="{D458B713-A4F8-41DE-8C63-75CD17751F40}" srcOrd="1" destOrd="0" presId="urn:microsoft.com/office/officeart/2005/8/layout/orgChart1"/>
    <dgm:cxn modelId="{E50D7AD0-39B3-451A-A131-6AFD14523042}" type="presOf" srcId="{1C955305-7C0F-49B7-B903-422135194572}" destId="{84305572-CB39-492B-958B-B02D3131A8F5}" srcOrd="0" destOrd="0" presId="urn:microsoft.com/office/officeart/2005/8/layout/orgChart1"/>
    <dgm:cxn modelId="{83A5EDD0-A82A-447B-8278-8F13C6F84FA2}" type="presOf" srcId="{D169FB48-B43E-448A-8688-4272842F6DC5}" destId="{262853A3-D043-4D1D-B91E-97C065F8273C}" srcOrd="0" destOrd="0" presId="urn:microsoft.com/office/officeart/2005/8/layout/orgChart1"/>
    <dgm:cxn modelId="{F446DED1-9EF9-43AD-A72B-594F8646E718}" type="presOf" srcId="{66E1C43E-79F3-4B6C-9ABB-D9DF8DC270EC}" destId="{02695676-EB18-460C-A0AC-82829055320A}" srcOrd="1" destOrd="0" presId="urn:microsoft.com/office/officeart/2005/8/layout/orgChart1"/>
    <dgm:cxn modelId="{D28E76D5-5B7B-4841-839C-25474E937689}" type="presOf" srcId="{42E603E4-BC89-418D-947F-A8493673146D}" destId="{3208088D-A9EC-4296-B2C4-A29DD54B5825}" srcOrd="0" destOrd="0" presId="urn:microsoft.com/office/officeart/2005/8/layout/orgChart1"/>
    <dgm:cxn modelId="{475519DA-CC49-413D-9DDA-C75DF7F6E248}" type="presOf" srcId="{E7496EF5-79E5-4FF8-B554-B0BCF80314D4}" destId="{EDB40659-F43E-4FD9-AEAA-AFFD07F729D1}" srcOrd="0" destOrd="0" presId="urn:microsoft.com/office/officeart/2005/8/layout/orgChart1"/>
    <dgm:cxn modelId="{4E92D1DA-7569-495D-946C-F202D8E50E46}" type="presOf" srcId="{0D9E7363-E4C1-42CE-8F84-546661B12D4C}" destId="{F679CE17-3C6E-4A46-8F3A-D43EB9422EEE}" srcOrd="1" destOrd="0" presId="urn:microsoft.com/office/officeart/2005/8/layout/orgChart1"/>
    <dgm:cxn modelId="{CDCE15DB-A5DB-4731-98C9-C2A0EF52F8C4}" type="presOf" srcId="{68E4E670-A697-4AB4-8934-F806FFD6FC75}" destId="{57DE1159-0B2D-487E-A3FC-BED80A7DE306}" srcOrd="0" destOrd="0" presId="urn:microsoft.com/office/officeart/2005/8/layout/orgChart1"/>
    <dgm:cxn modelId="{3831E3DB-382E-4094-B0D1-6687ACE3149D}" type="presOf" srcId="{7FA7C36A-532B-40C0-AB53-1F3B4D71F4F4}" destId="{612160D5-BCBF-410D-A7E1-5A4CD78F7862}" srcOrd="0" destOrd="0" presId="urn:microsoft.com/office/officeart/2005/8/layout/orgChart1"/>
    <dgm:cxn modelId="{63CCA1DD-D756-4809-8EAE-4E1A4F4BEE29}" type="presOf" srcId="{3B5C9DB4-996A-493D-A638-B6EDFEE9561F}" destId="{77F6ACB4-E8CC-4668-A360-EB6B04594CFD}" srcOrd="0" destOrd="0" presId="urn:microsoft.com/office/officeart/2005/8/layout/orgChart1"/>
    <dgm:cxn modelId="{5844EADE-21CF-4AE2-B5CA-FE7DA1C4453B}" type="presOf" srcId="{66E1C43E-79F3-4B6C-9ABB-D9DF8DC270EC}" destId="{B65AB30F-7251-4262-959F-8C580F414F1E}" srcOrd="0" destOrd="0" presId="urn:microsoft.com/office/officeart/2005/8/layout/orgChart1"/>
    <dgm:cxn modelId="{43495EDF-FAC9-44CC-BFDD-C21E299A86CB}" type="presOf" srcId="{B42CBB32-11EC-44BD-BA44-72C417A1B665}" destId="{EA0355F0-8B56-4F50-BFDF-F452002DC984}" srcOrd="0" destOrd="0" presId="urn:microsoft.com/office/officeart/2005/8/layout/orgChart1"/>
    <dgm:cxn modelId="{44BD4DDF-A957-443B-B920-8DD9F77B174C}" type="presOf" srcId="{8FE7DF0F-175F-4DC5-8C2A-ED751BCA068F}" destId="{114D3FD2-79D8-4BD7-871B-5B836D51D342}" srcOrd="0" destOrd="0" presId="urn:microsoft.com/office/officeart/2005/8/layout/orgChart1"/>
    <dgm:cxn modelId="{D66319E2-15AA-4271-853B-9D47C86341BE}" srcId="{47ACA605-F93A-4AA6-A64E-39240106D967}" destId="{E7496EF5-79E5-4FF8-B554-B0BCF80314D4}" srcOrd="0" destOrd="0" parTransId="{F50FEC80-55C4-4A38-817D-C3CA8DEF8704}" sibTransId="{F61B2851-431E-4367-813E-7276BF817D3F}"/>
    <dgm:cxn modelId="{DF3971E2-E202-4C3D-A470-403FFFE01F3F}" srcId="{66E1C43E-79F3-4B6C-9ABB-D9DF8DC270EC}" destId="{69CC4D0F-174C-41E5-B82F-FFE075201998}" srcOrd="3" destOrd="0" parTransId="{05E53D1A-06FA-42BA-B55B-6E4DEFE21E1A}" sibTransId="{AC06AF9F-44D6-4889-86CC-3B1A670D302D}"/>
    <dgm:cxn modelId="{8F80E0E2-BFFA-4585-A37A-CDEE873DA966}" type="presOf" srcId="{749FC45F-A191-48B6-8803-D3E3BA51B432}" destId="{16198655-3445-4911-9868-50304D01D5A2}" srcOrd="0" destOrd="0" presId="urn:microsoft.com/office/officeart/2005/8/layout/orgChart1"/>
    <dgm:cxn modelId="{C13376E3-3184-4A74-B7B3-DFFF75C3B396}" type="presOf" srcId="{89A783E5-EE12-4414-96F2-8B7A37FB9922}" destId="{AB4ACFA7-EAC3-4BCD-BFFE-C8DB03331856}" srcOrd="0" destOrd="0" presId="urn:microsoft.com/office/officeart/2005/8/layout/orgChart1"/>
    <dgm:cxn modelId="{F14023E4-F3B8-47CB-AE17-1E93DEA6DF3F}" type="presOf" srcId="{34A078FC-4AE0-4491-A90E-E308F109D603}" destId="{DFE2E320-2018-4FCA-9912-B18702884D6D}" srcOrd="0" destOrd="0" presId="urn:microsoft.com/office/officeart/2005/8/layout/orgChart1"/>
    <dgm:cxn modelId="{45E11BE9-BD48-48CF-A66F-0393248ABDA8}" srcId="{68E4E670-A697-4AB4-8934-F806FFD6FC75}" destId="{23115D97-3CBF-49BF-9CE5-A3C8DFF173EC}" srcOrd="0" destOrd="0" parTransId="{8FE7DF0F-175F-4DC5-8C2A-ED751BCA068F}" sibTransId="{5E2E8AB9-CBCD-4F15-BE7E-075366725DCB}"/>
    <dgm:cxn modelId="{0664BBE9-5F1F-47FF-A2C0-B55B9D737086}" type="presOf" srcId="{CB2CCB34-914C-4C8E-A7A6-5838BDD7FE26}" destId="{08EDBE30-4A75-4772-9F33-836CD0ECFF34}" srcOrd="1" destOrd="0" presId="urn:microsoft.com/office/officeart/2005/8/layout/orgChart1"/>
    <dgm:cxn modelId="{9FFFA1EF-A1A4-4D38-B6D8-456C026B8B25}" type="presOf" srcId="{1C955305-7C0F-49B7-B903-422135194572}" destId="{46ED338F-2030-45C8-82E3-F78D703B6A2D}" srcOrd="1" destOrd="0" presId="urn:microsoft.com/office/officeart/2005/8/layout/orgChart1"/>
    <dgm:cxn modelId="{52258BF3-7F55-4C09-9A1B-1B40CFB9557B}" type="presOf" srcId="{40DB262F-5937-4382-A7CE-D9965537A8A3}" destId="{9D16EEF6-31E1-46DF-8BE4-A984ABFDE700}" srcOrd="1" destOrd="0" presId="urn:microsoft.com/office/officeart/2005/8/layout/orgChart1"/>
    <dgm:cxn modelId="{1D6931F4-84C5-4301-86B1-DB3A8526110E}" type="presOf" srcId="{B42CBB32-11EC-44BD-BA44-72C417A1B665}" destId="{5C8635B7-987B-4B6B-9A7A-F17EA4A67508}" srcOrd="1" destOrd="0" presId="urn:microsoft.com/office/officeart/2005/8/layout/orgChart1"/>
    <dgm:cxn modelId="{67B29CF4-4E0D-43E0-B1C5-5888BB9B8E80}" type="presOf" srcId="{5DABD04B-9BED-4217-B85F-E102B47FF419}" destId="{6C31DA88-CCCD-44DC-858E-A8B51E78AB55}" srcOrd="0" destOrd="0" presId="urn:microsoft.com/office/officeart/2005/8/layout/orgChart1"/>
    <dgm:cxn modelId="{2B549BF8-2267-4247-9481-85B3D2081BC9}" type="presOf" srcId="{7D033B71-B9E8-4EEC-BFF8-00458D0B5C52}" destId="{923D402A-C985-4C53-8C09-970CBCAAD901}" srcOrd="1" destOrd="0" presId="urn:microsoft.com/office/officeart/2005/8/layout/orgChart1"/>
    <dgm:cxn modelId="{FA750DF9-06B9-45A3-8FFE-A840CACF55B7}" type="presOf" srcId="{61430F56-17A5-4E41-9ED1-DAF9F43EEA2B}" destId="{4C1257C2-D944-4B59-B572-065B156D44E3}" srcOrd="0" destOrd="0" presId="urn:microsoft.com/office/officeart/2005/8/layout/orgChart1"/>
    <dgm:cxn modelId="{A2E822FA-A285-4EB0-9D94-D5EB0F982A54}" srcId="{2DEE80D7-5AF6-4CFD-A11B-318109391360}" destId="{8BA97A4B-20EE-4577-A882-A194038C6C69}" srcOrd="1" destOrd="0" parTransId="{35A2C855-5D0D-4F38-8784-903EFCE7F751}" sibTransId="{5D73C6CF-B68A-4EB2-BB05-D442BC2B0256}"/>
    <dgm:cxn modelId="{5E6047FC-B9C7-4316-A662-FC3F3D2EAB24}" type="presOf" srcId="{8E19E39A-09A9-4531-84E7-9FA912CDEEF0}" destId="{9AED8420-677A-4A1E-949F-4DC6F90D693D}" srcOrd="0" destOrd="0" presId="urn:microsoft.com/office/officeart/2005/8/layout/orgChart1"/>
    <dgm:cxn modelId="{88CFD6FE-31CE-4CE9-8476-F8A696BF008C}" type="presOf" srcId="{A0D04108-9935-4399-93F7-899487BA61DE}" destId="{F33C1D38-E15B-4353-8346-3FEF11181B40}" srcOrd="0" destOrd="0" presId="urn:microsoft.com/office/officeart/2005/8/layout/orgChart1"/>
    <dgm:cxn modelId="{EBBCF2B4-51C0-4689-8172-CFF4107F46F6}" type="presParOf" srcId="{48159079-B6E5-4A89-BA1E-62993A9EF2F0}" destId="{838147BD-AC19-49FB-8E70-A2C79419B102}" srcOrd="0" destOrd="0" presId="urn:microsoft.com/office/officeart/2005/8/layout/orgChart1"/>
    <dgm:cxn modelId="{446EE2F1-04D1-4126-A7C8-2342F008E23C}" type="presParOf" srcId="{838147BD-AC19-49FB-8E70-A2C79419B102}" destId="{F920375E-A16D-437B-A217-95B17A2338FC}" srcOrd="0" destOrd="0" presId="urn:microsoft.com/office/officeart/2005/8/layout/orgChart1"/>
    <dgm:cxn modelId="{C9D97FBA-434D-450F-A44A-0F0C4C4BB7AF}" type="presParOf" srcId="{F920375E-A16D-437B-A217-95B17A2338FC}" destId="{58B7F899-1AE7-418E-B85A-2C499E5FD281}" srcOrd="0" destOrd="0" presId="urn:microsoft.com/office/officeart/2005/8/layout/orgChart1"/>
    <dgm:cxn modelId="{03A6A240-7734-4DD2-83C4-2FBE4C2C6244}" type="presParOf" srcId="{F920375E-A16D-437B-A217-95B17A2338FC}" destId="{D458B713-A4F8-41DE-8C63-75CD17751F40}" srcOrd="1" destOrd="0" presId="urn:microsoft.com/office/officeart/2005/8/layout/orgChart1"/>
    <dgm:cxn modelId="{FEF2C57E-AD13-43EC-BA5F-51293F372997}" type="presParOf" srcId="{838147BD-AC19-49FB-8E70-A2C79419B102}" destId="{1FFC5823-E3C2-4427-9A7B-3E67F715B73B}" srcOrd="1" destOrd="0" presId="urn:microsoft.com/office/officeart/2005/8/layout/orgChart1"/>
    <dgm:cxn modelId="{4D592B94-64FB-4D40-A951-B09777BBA970}" type="presParOf" srcId="{1FFC5823-E3C2-4427-9A7B-3E67F715B73B}" destId="{0CAFCEFC-677A-49E3-8B1E-5E41CCC2A1E0}" srcOrd="0" destOrd="0" presId="urn:microsoft.com/office/officeart/2005/8/layout/orgChart1"/>
    <dgm:cxn modelId="{3E7A8966-8C35-4048-8729-196C1454C964}" type="presParOf" srcId="{1FFC5823-E3C2-4427-9A7B-3E67F715B73B}" destId="{6159F247-C32C-4560-9280-0633C9343594}" srcOrd="1" destOrd="0" presId="urn:microsoft.com/office/officeart/2005/8/layout/orgChart1"/>
    <dgm:cxn modelId="{AEA24E7E-8462-47AC-BAB3-28680FD910BF}" type="presParOf" srcId="{6159F247-C32C-4560-9280-0633C9343594}" destId="{2AED77A3-C03C-4C98-A020-B2B8376D9289}" srcOrd="0" destOrd="0" presId="urn:microsoft.com/office/officeart/2005/8/layout/orgChart1"/>
    <dgm:cxn modelId="{7CDBA808-8995-440E-B188-382D6AE643BC}" type="presParOf" srcId="{2AED77A3-C03C-4C98-A020-B2B8376D9289}" destId="{EA0355F0-8B56-4F50-BFDF-F452002DC984}" srcOrd="0" destOrd="0" presId="urn:microsoft.com/office/officeart/2005/8/layout/orgChart1"/>
    <dgm:cxn modelId="{30B7C1E2-4BE5-472B-9599-6A9BF67C7187}" type="presParOf" srcId="{2AED77A3-C03C-4C98-A020-B2B8376D9289}" destId="{5C8635B7-987B-4B6B-9A7A-F17EA4A67508}" srcOrd="1" destOrd="0" presId="urn:microsoft.com/office/officeart/2005/8/layout/orgChart1"/>
    <dgm:cxn modelId="{D58779FC-27A7-44EA-99AC-C9243E0A1F89}" type="presParOf" srcId="{6159F247-C32C-4560-9280-0633C9343594}" destId="{F097159C-3329-4149-9F00-7FF16F613D51}" srcOrd="1" destOrd="0" presId="urn:microsoft.com/office/officeart/2005/8/layout/orgChart1"/>
    <dgm:cxn modelId="{2A898895-2F89-4CEE-A3FB-C4DCAD7DE966}" type="presParOf" srcId="{F097159C-3329-4149-9F00-7FF16F613D51}" destId="{4C1257C2-D944-4B59-B572-065B156D44E3}" srcOrd="0" destOrd="0" presId="urn:microsoft.com/office/officeart/2005/8/layout/orgChart1"/>
    <dgm:cxn modelId="{62C2F2BC-1542-4A7C-940B-741DE290BFCA}" type="presParOf" srcId="{F097159C-3329-4149-9F00-7FF16F613D51}" destId="{5382416C-41CE-4D18-B1A0-EFEEA5DBCCAD}" srcOrd="1" destOrd="0" presId="urn:microsoft.com/office/officeart/2005/8/layout/orgChart1"/>
    <dgm:cxn modelId="{F5BAE0CB-8D6F-4245-A3E7-4C80E7F49762}" type="presParOf" srcId="{5382416C-41CE-4D18-B1A0-EFEEA5DBCCAD}" destId="{80B349E8-7E37-41EF-BA78-733FDF34DAD4}" srcOrd="0" destOrd="0" presId="urn:microsoft.com/office/officeart/2005/8/layout/orgChart1"/>
    <dgm:cxn modelId="{291D57B2-AB44-4229-9D45-49567AD390CE}" type="presParOf" srcId="{80B349E8-7E37-41EF-BA78-733FDF34DAD4}" destId="{B65AB30F-7251-4262-959F-8C580F414F1E}" srcOrd="0" destOrd="0" presId="urn:microsoft.com/office/officeart/2005/8/layout/orgChart1"/>
    <dgm:cxn modelId="{07239C8A-860A-4B08-833F-019B89F995A3}" type="presParOf" srcId="{80B349E8-7E37-41EF-BA78-733FDF34DAD4}" destId="{02695676-EB18-460C-A0AC-82829055320A}" srcOrd="1" destOrd="0" presId="urn:microsoft.com/office/officeart/2005/8/layout/orgChart1"/>
    <dgm:cxn modelId="{727ED29C-B21E-4454-A991-56349EE5424D}" type="presParOf" srcId="{5382416C-41CE-4D18-B1A0-EFEEA5DBCCAD}" destId="{194264F7-9504-454E-8A68-88049A6FF05B}" srcOrd="1" destOrd="0" presId="urn:microsoft.com/office/officeart/2005/8/layout/orgChart1"/>
    <dgm:cxn modelId="{89D5F6A2-20F0-4BD0-A798-C7675B29C921}" type="presParOf" srcId="{194264F7-9504-454E-8A68-88049A6FF05B}" destId="{209119F7-9AD3-47FC-96C0-6F0F2B710C1E}" srcOrd="0" destOrd="0" presId="urn:microsoft.com/office/officeart/2005/8/layout/orgChart1"/>
    <dgm:cxn modelId="{F178BB86-6311-43EB-A8B5-AE99113FEB62}" type="presParOf" srcId="{194264F7-9504-454E-8A68-88049A6FF05B}" destId="{4B7C5B2C-C37D-4B18-BFA6-BE7A07DF9476}" srcOrd="1" destOrd="0" presId="urn:microsoft.com/office/officeart/2005/8/layout/orgChart1"/>
    <dgm:cxn modelId="{508A1D2B-F4EC-4E5C-991C-1B033809DC2B}" type="presParOf" srcId="{4B7C5B2C-C37D-4B18-BFA6-BE7A07DF9476}" destId="{7F20C11C-6984-41BF-9217-CA184762A0C6}" srcOrd="0" destOrd="0" presId="urn:microsoft.com/office/officeart/2005/8/layout/orgChart1"/>
    <dgm:cxn modelId="{86C4AB56-7863-4EDE-9D16-4BEB132D64D7}" type="presParOf" srcId="{7F20C11C-6984-41BF-9217-CA184762A0C6}" destId="{3208088D-A9EC-4296-B2C4-A29DD54B5825}" srcOrd="0" destOrd="0" presId="urn:microsoft.com/office/officeart/2005/8/layout/orgChart1"/>
    <dgm:cxn modelId="{773F3F78-5067-4B67-8C2A-9E5069E6FD47}" type="presParOf" srcId="{7F20C11C-6984-41BF-9217-CA184762A0C6}" destId="{2C110FEB-9961-4F48-9AFB-7A8F9A11BA57}" srcOrd="1" destOrd="0" presId="urn:microsoft.com/office/officeart/2005/8/layout/orgChart1"/>
    <dgm:cxn modelId="{55C2FF49-1361-498D-AC46-20C30B2379C4}" type="presParOf" srcId="{4B7C5B2C-C37D-4B18-BFA6-BE7A07DF9476}" destId="{03E4F7CB-9364-4A7D-9575-744C5A80CAEE}" srcOrd="1" destOrd="0" presId="urn:microsoft.com/office/officeart/2005/8/layout/orgChart1"/>
    <dgm:cxn modelId="{139A821E-2DF0-4E51-80F0-83610F6F513B}" type="presParOf" srcId="{4B7C5B2C-C37D-4B18-BFA6-BE7A07DF9476}" destId="{26C3C320-BDB8-44BD-B6CF-8B4A316F52E1}" srcOrd="2" destOrd="0" presId="urn:microsoft.com/office/officeart/2005/8/layout/orgChart1"/>
    <dgm:cxn modelId="{A78DFD4E-CC50-4E7B-B187-A5A85D7F92CD}" type="presParOf" srcId="{194264F7-9504-454E-8A68-88049A6FF05B}" destId="{5DC2C98A-E801-4814-A1C7-C4D28E30C51A}" srcOrd="2" destOrd="0" presId="urn:microsoft.com/office/officeart/2005/8/layout/orgChart1"/>
    <dgm:cxn modelId="{C688CFD5-2814-49D3-9E9A-CDE8FE00D6A0}" type="presParOf" srcId="{194264F7-9504-454E-8A68-88049A6FF05B}" destId="{66F96DF2-D3CF-4238-AF2B-E74F67848295}" srcOrd="3" destOrd="0" presId="urn:microsoft.com/office/officeart/2005/8/layout/orgChart1"/>
    <dgm:cxn modelId="{018A6C52-B7CA-4233-8ABF-8C8008B0E1ED}" type="presParOf" srcId="{66F96DF2-D3CF-4238-AF2B-E74F67848295}" destId="{7C0AF2F9-91E3-4EAF-A441-362ABFE95366}" srcOrd="0" destOrd="0" presId="urn:microsoft.com/office/officeart/2005/8/layout/orgChart1"/>
    <dgm:cxn modelId="{500765F6-E63F-4D3D-BA0B-46496559DE79}" type="presParOf" srcId="{7C0AF2F9-91E3-4EAF-A441-362ABFE95366}" destId="{A385C8CE-BE59-45B4-85F9-C39A213E562F}" srcOrd="0" destOrd="0" presId="urn:microsoft.com/office/officeart/2005/8/layout/orgChart1"/>
    <dgm:cxn modelId="{9F915325-9D0F-4D78-BF30-40902F43A229}" type="presParOf" srcId="{7C0AF2F9-91E3-4EAF-A441-362ABFE95366}" destId="{C469296F-4DE8-44FA-9473-A69CF084C78B}" srcOrd="1" destOrd="0" presId="urn:microsoft.com/office/officeart/2005/8/layout/orgChart1"/>
    <dgm:cxn modelId="{6726C0AF-972F-4B8E-A922-3492DDD5B28D}" type="presParOf" srcId="{66F96DF2-D3CF-4238-AF2B-E74F67848295}" destId="{84A1B184-EA96-489F-9913-AFD06363DD9A}" srcOrd="1" destOrd="0" presId="urn:microsoft.com/office/officeart/2005/8/layout/orgChart1"/>
    <dgm:cxn modelId="{957A8292-DD46-45D2-B1CC-3178EA858669}" type="presParOf" srcId="{66F96DF2-D3CF-4238-AF2B-E74F67848295}" destId="{A245649F-1779-49DA-B16C-95BA5FE72FD1}" srcOrd="2" destOrd="0" presId="urn:microsoft.com/office/officeart/2005/8/layout/orgChart1"/>
    <dgm:cxn modelId="{9D6529C1-0AF1-4AAA-9F45-AD57EEAAD82E}" type="presParOf" srcId="{194264F7-9504-454E-8A68-88049A6FF05B}" destId="{D8B72FB2-7414-4252-9BE4-7C40B89FD37D}" srcOrd="4" destOrd="0" presId="urn:microsoft.com/office/officeart/2005/8/layout/orgChart1"/>
    <dgm:cxn modelId="{FF53952A-25AB-4A91-BB76-175581FC2144}" type="presParOf" srcId="{194264F7-9504-454E-8A68-88049A6FF05B}" destId="{18BCCE39-F6BF-4074-B6B1-A29A016ED734}" srcOrd="5" destOrd="0" presId="urn:microsoft.com/office/officeart/2005/8/layout/orgChart1"/>
    <dgm:cxn modelId="{4C799233-E0E9-4D11-9471-02CD68B009A0}" type="presParOf" srcId="{18BCCE39-F6BF-4074-B6B1-A29A016ED734}" destId="{9AF939A5-90B5-421F-A309-9D7696464AB5}" srcOrd="0" destOrd="0" presId="urn:microsoft.com/office/officeart/2005/8/layout/orgChart1"/>
    <dgm:cxn modelId="{2D3C07FD-E09E-4E47-9686-AFBDEFA09BC0}" type="presParOf" srcId="{9AF939A5-90B5-421F-A309-9D7696464AB5}" destId="{6907A7E2-612D-42C5-88C3-3114546FC173}" srcOrd="0" destOrd="0" presId="urn:microsoft.com/office/officeart/2005/8/layout/orgChart1"/>
    <dgm:cxn modelId="{E3CDAC49-67B8-49A1-8978-9F487EB1435A}" type="presParOf" srcId="{9AF939A5-90B5-421F-A309-9D7696464AB5}" destId="{F679CE17-3C6E-4A46-8F3A-D43EB9422EEE}" srcOrd="1" destOrd="0" presId="urn:microsoft.com/office/officeart/2005/8/layout/orgChart1"/>
    <dgm:cxn modelId="{93010F8D-1737-45BA-BF54-8546574C97A5}" type="presParOf" srcId="{18BCCE39-F6BF-4074-B6B1-A29A016ED734}" destId="{FF59AF61-3A7D-42CC-9980-299741855AF0}" srcOrd="1" destOrd="0" presId="urn:microsoft.com/office/officeart/2005/8/layout/orgChart1"/>
    <dgm:cxn modelId="{EE77EBAF-F728-4679-B49A-584A738B006B}" type="presParOf" srcId="{18BCCE39-F6BF-4074-B6B1-A29A016ED734}" destId="{99F227CE-9EA1-40F7-A443-D816D0EB853F}" srcOrd="2" destOrd="0" presId="urn:microsoft.com/office/officeart/2005/8/layout/orgChart1"/>
    <dgm:cxn modelId="{1AAA364F-58BC-41EC-9DDE-8D363F3D7BDE}" type="presParOf" srcId="{194264F7-9504-454E-8A68-88049A6FF05B}" destId="{68CAACA9-5C1B-495E-B67E-388EFABC2525}" srcOrd="6" destOrd="0" presId="urn:microsoft.com/office/officeart/2005/8/layout/orgChart1"/>
    <dgm:cxn modelId="{3D417FF1-1F93-4E8C-B467-8D73426FD156}" type="presParOf" srcId="{194264F7-9504-454E-8A68-88049A6FF05B}" destId="{AC36C2BC-460F-4919-9E53-8575046F95C5}" srcOrd="7" destOrd="0" presId="urn:microsoft.com/office/officeart/2005/8/layout/orgChart1"/>
    <dgm:cxn modelId="{716D9FBD-3E37-44B5-BFA4-981343AF5B9E}" type="presParOf" srcId="{AC36C2BC-460F-4919-9E53-8575046F95C5}" destId="{687D146F-6BF9-4A36-A4E3-68A4FD9187D6}" srcOrd="0" destOrd="0" presId="urn:microsoft.com/office/officeart/2005/8/layout/orgChart1"/>
    <dgm:cxn modelId="{74B3E75B-B5B6-4745-8162-5223A6541616}" type="presParOf" srcId="{687D146F-6BF9-4A36-A4E3-68A4FD9187D6}" destId="{31DD179A-15AF-47C1-B2CA-663EA96C9965}" srcOrd="0" destOrd="0" presId="urn:microsoft.com/office/officeart/2005/8/layout/orgChart1"/>
    <dgm:cxn modelId="{FDE842AF-E60F-4837-B95D-38488176F4B0}" type="presParOf" srcId="{687D146F-6BF9-4A36-A4E3-68A4FD9187D6}" destId="{5DF5DD44-76CD-469C-8FC1-4EFCAE6AE360}" srcOrd="1" destOrd="0" presId="urn:microsoft.com/office/officeart/2005/8/layout/orgChart1"/>
    <dgm:cxn modelId="{CC8BE822-8B89-4BE8-AB96-8A98D9E7A894}" type="presParOf" srcId="{AC36C2BC-460F-4919-9E53-8575046F95C5}" destId="{1B1C8AA2-2081-4543-B38D-9982B08E4996}" srcOrd="1" destOrd="0" presId="urn:microsoft.com/office/officeart/2005/8/layout/orgChart1"/>
    <dgm:cxn modelId="{2D039C26-2FF0-4223-8020-74BDCBE52108}" type="presParOf" srcId="{AC36C2BC-460F-4919-9E53-8575046F95C5}" destId="{4C82313E-C939-4DA8-892D-A937C8F8D09C}" srcOrd="2" destOrd="0" presId="urn:microsoft.com/office/officeart/2005/8/layout/orgChart1"/>
    <dgm:cxn modelId="{027EA64F-02FC-44D1-9D0D-27C84E5EEC39}" type="presParOf" srcId="{5382416C-41CE-4D18-B1A0-EFEEA5DBCCAD}" destId="{970B0E30-468F-43CB-B937-3FD71719E37F}" srcOrd="2" destOrd="0" presId="urn:microsoft.com/office/officeart/2005/8/layout/orgChart1"/>
    <dgm:cxn modelId="{7B738B37-3B9A-4D86-9268-F4695FEC4526}" type="presParOf" srcId="{F097159C-3329-4149-9F00-7FF16F613D51}" destId="{9AED8420-677A-4A1E-949F-4DC6F90D693D}" srcOrd="2" destOrd="0" presId="urn:microsoft.com/office/officeart/2005/8/layout/orgChart1"/>
    <dgm:cxn modelId="{7077F83F-2477-4CF6-9485-5E7FBB614170}" type="presParOf" srcId="{F097159C-3329-4149-9F00-7FF16F613D51}" destId="{C55F2937-11F6-4FFF-8CF8-C2F340A9FA85}" srcOrd="3" destOrd="0" presId="urn:microsoft.com/office/officeart/2005/8/layout/orgChart1"/>
    <dgm:cxn modelId="{31534A92-160E-4774-B234-B45FD9017E84}" type="presParOf" srcId="{C55F2937-11F6-4FFF-8CF8-C2F340A9FA85}" destId="{DA50D4DF-5B2A-4121-BF33-A0755BA1DBF0}" srcOrd="0" destOrd="0" presId="urn:microsoft.com/office/officeart/2005/8/layout/orgChart1"/>
    <dgm:cxn modelId="{77483F68-93F1-40DB-B0B6-B538BAFA0BA2}" type="presParOf" srcId="{DA50D4DF-5B2A-4121-BF33-A0755BA1DBF0}" destId="{DFE2E320-2018-4FCA-9912-B18702884D6D}" srcOrd="0" destOrd="0" presId="urn:microsoft.com/office/officeart/2005/8/layout/orgChart1"/>
    <dgm:cxn modelId="{FB5DBCBA-5A4C-4BBF-BDE6-186022D52B95}" type="presParOf" srcId="{DA50D4DF-5B2A-4121-BF33-A0755BA1DBF0}" destId="{DBA9FE79-9F4E-43A8-ACC6-38EC5B8AFC28}" srcOrd="1" destOrd="0" presId="urn:microsoft.com/office/officeart/2005/8/layout/orgChart1"/>
    <dgm:cxn modelId="{8389A029-5D32-4B3D-B255-6BB197D27234}" type="presParOf" srcId="{C55F2937-11F6-4FFF-8CF8-C2F340A9FA85}" destId="{1F6D1858-3E46-4CD8-8082-D4CDF2CEE3FF}" srcOrd="1" destOrd="0" presId="urn:microsoft.com/office/officeart/2005/8/layout/orgChart1"/>
    <dgm:cxn modelId="{C29919BF-E00B-43AD-8013-1D01478120EA}" type="presParOf" srcId="{C55F2937-11F6-4FFF-8CF8-C2F340A9FA85}" destId="{9A64FDA8-8DFE-4629-881E-3EF8C590CECF}" srcOrd="2" destOrd="0" presId="urn:microsoft.com/office/officeart/2005/8/layout/orgChart1"/>
    <dgm:cxn modelId="{5E099B64-2D87-4664-BAD5-4239071DE587}" type="presParOf" srcId="{F097159C-3329-4149-9F00-7FF16F613D51}" destId="{F403408C-4968-451E-A9D2-3CAD060F0A17}" srcOrd="4" destOrd="0" presId="urn:microsoft.com/office/officeart/2005/8/layout/orgChart1"/>
    <dgm:cxn modelId="{F12AB019-85B2-4EC9-9290-8F541A9E3BE8}" type="presParOf" srcId="{F097159C-3329-4149-9F00-7FF16F613D51}" destId="{2DFA16EC-3E5B-4059-9050-66CD963A21BA}" srcOrd="5" destOrd="0" presId="urn:microsoft.com/office/officeart/2005/8/layout/orgChart1"/>
    <dgm:cxn modelId="{28BB3DE0-FB78-4FFE-8248-A5DD67923391}" type="presParOf" srcId="{2DFA16EC-3E5B-4059-9050-66CD963A21BA}" destId="{798C7E7D-80ED-4575-BC36-058EE4ADCC8F}" srcOrd="0" destOrd="0" presId="urn:microsoft.com/office/officeart/2005/8/layout/orgChart1"/>
    <dgm:cxn modelId="{FB835722-F32C-46E6-8306-BDEA6A5D8C03}" type="presParOf" srcId="{798C7E7D-80ED-4575-BC36-058EE4ADCC8F}" destId="{84305572-CB39-492B-958B-B02D3131A8F5}" srcOrd="0" destOrd="0" presId="urn:microsoft.com/office/officeart/2005/8/layout/orgChart1"/>
    <dgm:cxn modelId="{22B8471E-7C84-483E-943D-A805626D4327}" type="presParOf" srcId="{798C7E7D-80ED-4575-BC36-058EE4ADCC8F}" destId="{46ED338F-2030-45C8-82E3-F78D703B6A2D}" srcOrd="1" destOrd="0" presId="urn:microsoft.com/office/officeart/2005/8/layout/orgChart1"/>
    <dgm:cxn modelId="{4C825277-AA8C-4EF4-A7CB-300CE1922E13}" type="presParOf" srcId="{2DFA16EC-3E5B-4059-9050-66CD963A21BA}" destId="{DA805D05-137A-44CA-A27C-83E1B4BE2276}" srcOrd="1" destOrd="0" presId="urn:microsoft.com/office/officeart/2005/8/layout/orgChart1"/>
    <dgm:cxn modelId="{36C0F61E-DAE8-4299-AE03-0C6B17C79286}" type="presParOf" srcId="{DA805D05-137A-44CA-A27C-83E1B4BE2276}" destId="{F33C1D38-E15B-4353-8346-3FEF11181B40}" srcOrd="0" destOrd="0" presId="urn:microsoft.com/office/officeart/2005/8/layout/orgChart1"/>
    <dgm:cxn modelId="{A4CE9431-FBFA-46B1-A0EA-CB8B55D84F06}" type="presParOf" srcId="{DA805D05-137A-44CA-A27C-83E1B4BE2276}" destId="{DF125354-8FBA-468A-8748-0B044A5FEF68}" srcOrd="1" destOrd="0" presId="urn:microsoft.com/office/officeart/2005/8/layout/orgChart1"/>
    <dgm:cxn modelId="{929A776B-8051-4A3F-93CC-52B0D308807E}" type="presParOf" srcId="{DF125354-8FBA-468A-8748-0B044A5FEF68}" destId="{8C3DFAA2-D302-445D-A697-212770F6F881}" srcOrd="0" destOrd="0" presId="urn:microsoft.com/office/officeart/2005/8/layout/orgChart1"/>
    <dgm:cxn modelId="{8B42BAF1-F96D-461F-BF26-E1829CC07FBE}" type="presParOf" srcId="{8C3DFAA2-D302-445D-A697-212770F6F881}" destId="{C63F877C-E973-47C6-B3CE-0BB1C7CED2C8}" srcOrd="0" destOrd="0" presId="urn:microsoft.com/office/officeart/2005/8/layout/orgChart1"/>
    <dgm:cxn modelId="{D6502AA6-8264-436D-949D-42B09313906B}" type="presParOf" srcId="{8C3DFAA2-D302-445D-A697-212770F6F881}" destId="{CE53D0B4-6738-49A8-AD27-906A8F1B501D}" srcOrd="1" destOrd="0" presId="urn:microsoft.com/office/officeart/2005/8/layout/orgChart1"/>
    <dgm:cxn modelId="{FF451FFE-67C1-4E75-8FF3-1672D2989E2F}" type="presParOf" srcId="{DF125354-8FBA-468A-8748-0B044A5FEF68}" destId="{DE46786A-2CBB-4870-9AC6-026B9A0EC9E6}" srcOrd="1" destOrd="0" presId="urn:microsoft.com/office/officeart/2005/8/layout/orgChart1"/>
    <dgm:cxn modelId="{9B169B71-796D-4DA9-945E-000058BF8DD5}" type="presParOf" srcId="{DF125354-8FBA-468A-8748-0B044A5FEF68}" destId="{4451F183-920E-4A06-9DDE-D7D96BFF74F3}" srcOrd="2" destOrd="0" presId="urn:microsoft.com/office/officeart/2005/8/layout/orgChart1"/>
    <dgm:cxn modelId="{DF1ACA84-210B-4EB9-BC95-FBD59BF8DF71}" type="presParOf" srcId="{DA805D05-137A-44CA-A27C-83E1B4BE2276}" destId="{042946C2-C61D-4F5C-A475-A7C70A8973B1}" srcOrd="2" destOrd="0" presId="urn:microsoft.com/office/officeart/2005/8/layout/orgChart1"/>
    <dgm:cxn modelId="{F53F829F-2032-4CBA-9A05-ECBECF5A36E5}" type="presParOf" srcId="{DA805D05-137A-44CA-A27C-83E1B4BE2276}" destId="{9F83E7FF-8CB5-4448-AB56-8B608D38B192}" srcOrd="3" destOrd="0" presId="urn:microsoft.com/office/officeart/2005/8/layout/orgChart1"/>
    <dgm:cxn modelId="{4E0BBB20-93D3-48F9-AC65-B7F8F558912C}" type="presParOf" srcId="{9F83E7FF-8CB5-4448-AB56-8B608D38B192}" destId="{C38D04DC-097A-4B97-8D37-01A762E8FCFB}" srcOrd="0" destOrd="0" presId="urn:microsoft.com/office/officeart/2005/8/layout/orgChart1"/>
    <dgm:cxn modelId="{EA56F643-EB9E-44EE-8DAE-B1B2190C011F}" type="presParOf" srcId="{C38D04DC-097A-4B97-8D37-01A762E8FCFB}" destId="{77F6ACB4-E8CC-4668-A360-EB6B04594CFD}" srcOrd="0" destOrd="0" presId="urn:microsoft.com/office/officeart/2005/8/layout/orgChart1"/>
    <dgm:cxn modelId="{ED3A661D-9989-4AF9-B0DA-434D45793292}" type="presParOf" srcId="{C38D04DC-097A-4B97-8D37-01A762E8FCFB}" destId="{94F9D3F4-2EB2-4C43-85F4-4978B7CE8DF1}" srcOrd="1" destOrd="0" presId="urn:microsoft.com/office/officeart/2005/8/layout/orgChart1"/>
    <dgm:cxn modelId="{FA86843F-9C75-4171-AF60-5704AEB3B80F}" type="presParOf" srcId="{9F83E7FF-8CB5-4448-AB56-8B608D38B192}" destId="{4F9AD254-4BA6-4B41-861B-E1A5DB791B24}" srcOrd="1" destOrd="0" presId="urn:microsoft.com/office/officeart/2005/8/layout/orgChart1"/>
    <dgm:cxn modelId="{459C1E0C-F338-492E-A982-2C4A17C3491C}" type="presParOf" srcId="{4F9AD254-4BA6-4B41-861B-E1A5DB791B24}" destId="{695BC078-B1F9-4830-B4F6-E2B5DB8C8030}" srcOrd="0" destOrd="0" presId="urn:microsoft.com/office/officeart/2005/8/layout/orgChart1"/>
    <dgm:cxn modelId="{4AE5B36F-71AB-4AFC-9BC6-A7D10A2511F6}" type="presParOf" srcId="{4F9AD254-4BA6-4B41-861B-E1A5DB791B24}" destId="{6077285A-6687-40EB-9321-1CF7F2C7014F}" srcOrd="1" destOrd="0" presId="urn:microsoft.com/office/officeart/2005/8/layout/orgChart1"/>
    <dgm:cxn modelId="{5E13B58B-3F47-4729-82C9-ABE4FFFC8784}" type="presParOf" srcId="{6077285A-6687-40EB-9321-1CF7F2C7014F}" destId="{96DA271E-20F6-4BDB-A357-7FA18323B4FF}" srcOrd="0" destOrd="0" presId="urn:microsoft.com/office/officeart/2005/8/layout/orgChart1"/>
    <dgm:cxn modelId="{3FDB7F0F-C81C-43F9-8CB7-63A68951C5FE}" type="presParOf" srcId="{96DA271E-20F6-4BDB-A357-7FA18323B4FF}" destId="{91C9F891-C78E-4B7B-8FD6-E40445009137}" srcOrd="0" destOrd="0" presId="urn:microsoft.com/office/officeart/2005/8/layout/orgChart1"/>
    <dgm:cxn modelId="{8D36EC7F-9E97-47C9-B255-35D53F3C459D}" type="presParOf" srcId="{96DA271E-20F6-4BDB-A357-7FA18323B4FF}" destId="{59311812-F2B3-484B-80D9-8C7BDE7C1F5E}" srcOrd="1" destOrd="0" presId="urn:microsoft.com/office/officeart/2005/8/layout/orgChart1"/>
    <dgm:cxn modelId="{7E6A80A4-DAA9-443E-9714-A9F38EF7A3BB}" type="presParOf" srcId="{6077285A-6687-40EB-9321-1CF7F2C7014F}" destId="{0971160A-FEA9-4083-BB31-7AA032F11F3D}" srcOrd="1" destOrd="0" presId="urn:microsoft.com/office/officeart/2005/8/layout/orgChart1"/>
    <dgm:cxn modelId="{6D0D655C-C9BB-4B63-B238-03B5A179D16F}" type="presParOf" srcId="{0971160A-FEA9-4083-BB31-7AA032F11F3D}" destId="{3FB2BD05-F7F4-460B-A719-48D9D1AE69A7}" srcOrd="0" destOrd="0" presId="urn:microsoft.com/office/officeart/2005/8/layout/orgChart1"/>
    <dgm:cxn modelId="{A29C2DFA-0788-4F64-8F96-DA203C45F544}" type="presParOf" srcId="{0971160A-FEA9-4083-BB31-7AA032F11F3D}" destId="{C465DA4B-763A-4607-9BA1-96F7BD0C2791}" srcOrd="1" destOrd="0" presId="urn:microsoft.com/office/officeart/2005/8/layout/orgChart1"/>
    <dgm:cxn modelId="{DDFA90E6-4B24-4E28-BC47-09D188A65D48}" type="presParOf" srcId="{C465DA4B-763A-4607-9BA1-96F7BD0C2791}" destId="{90955E43-8CC6-4C11-91B1-BF226C65D606}" srcOrd="0" destOrd="0" presId="urn:microsoft.com/office/officeart/2005/8/layout/orgChart1"/>
    <dgm:cxn modelId="{2FB96056-27AD-47B7-9253-001D9D52654E}" type="presParOf" srcId="{90955E43-8CC6-4C11-91B1-BF226C65D606}" destId="{AB4ACFA7-EAC3-4BCD-BFFE-C8DB03331856}" srcOrd="0" destOrd="0" presId="urn:microsoft.com/office/officeart/2005/8/layout/orgChart1"/>
    <dgm:cxn modelId="{A42A92B6-F2DB-47C5-A624-86E9AB4E3329}" type="presParOf" srcId="{90955E43-8CC6-4C11-91B1-BF226C65D606}" destId="{ED60F847-AD3B-4F5A-8C9B-EC06093F73C5}" srcOrd="1" destOrd="0" presId="urn:microsoft.com/office/officeart/2005/8/layout/orgChart1"/>
    <dgm:cxn modelId="{291EA939-26EA-4213-9C80-988F9DDF7E86}" type="presParOf" srcId="{C465DA4B-763A-4607-9BA1-96F7BD0C2791}" destId="{54C22688-795B-41AC-A6DC-A86A7EEE15F9}" srcOrd="1" destOrd="0" presId="urn:microsoft.com/office/officeart/2005/8/layout/orgChart1"/>
    <dgm:cxn modelId="{6684E2E3-EB87-429C-85FE-4B8F8BD47B9E}" type="presParOf" srcId="{C465DA4B-763A-4607-9BA1-96F7BD0C2791}" destId="{D1BA4FAA-0AFA-46D1-8ACA-0CC6CEB6D1C5}" srcOrd="2" destOrd="0" presId="urn:microsoft.com/office/officeart/2005/8/layout/orgChart1"/>
    <dgm:cxn modelId="{A9285F0B-9315-4D2B-AF27-42A8D68FD7A4}" type="presParOf" srcId="{0971160A-FEA9-4083-BB31-7AA032F11F3D}" destId="{612160D5-BCBF-410D-A7E1-5A4CD78F7862}" srcOrd="2" destOrd="0" presId="urn:microsoft.com/office/officeart/2005/8/layout/orgChart1"/>
    <dgm:cxn modelId="{7DE2A1F2-3B99-4C9F-9786-2F3665354019}" type="presParOf" srcId="{0971160A-FEA9-4083-BB31-7AA032F11F3D}" destId="{78920AD6-AE5B-4A70-9FF5-A8A1162EB098}" srcOrd="3" destOrd="0" presId="urn:microsoft.com/office/officeart/2005/8/layout/orgChart1"/>
    <dgm:cxn modelId="{1E32D179-BD5B-433B-BCE9-77B7CE51DE3B}" type="presParOf" srcId="{78920AD6-AE5B-4A70-9FF5-A8A1162EB098}" destId="{AC0455DE-C767-4B67-8F97-CC9CE62DBFB1}" srcOrd="0" destOrd="0" presId="urn:microsoft.com/office/officeart/2005/8/layout/orgChart1"/>
    <dgm:cxn modelId="{D3322527-69B6-4D6D-AECF-AFAE3A642198}" type="presParOf" srcId="{AC0455DE-C767-4B67-8F97-CC9CE62DBFB1}" destId="{CF72F3C9-F6DF-441D-B50B-953D59974B45}" srcOrd="0" destOrd="0" presId="urn:microsoft.com/office/officeart/2005/8/layout/orgChart1"/>
    <dgm:cxn modelId="{227990DA-9E9F-40ED-8A5A-66DAE4C52351}" type="presParOf" srcId="{AC0455DE-C767-4B67-8F97-CC9CE62DBFB1}" destId="{923D402A-C985-4C53-8C09-970CBCAAD901}" srcOrd="1" destOrd="0" presId="urn:microsoft.com/office/officeart/2005/8/layout/orgChart1"/>
    <dgm:cxn modelId="{0F5A471F-56B8-4560-84C8-4F7A8388ACA2}" type="presParOf" srcId="{78920AD6-AE5B-4A70-9FF5-A8A1162EB098}" destId="{D4589A80-902B-43AD-8237-4923A72B4A17}" srcOrd="1" destOrd="0" presId="urn:microsoft.com/office/officeart/2005/8/layout/orgChart1"/>
    <dgm:cxn modelId="{8DD7BB0D-19E4-4A1D-BCA5-CF4DA14A9FAA}" type="presParOf" srcId="{78920AD6-AE5B-4A70-9FF5-A8A1162EB098}" destId="{9FB6A339-BBFB-499D-8273-F97CEF3DF346}" srcOrd="2" destOrd="0" presId="urn:microsoft.com/office/officeart/2005/8/layout/orgChart1"/>
    <dgm:cxn modelId="{9E157230-B0DA-4153-BB9E-9BCE37072E53}" type="presParOf" srcId="{6077285A-6687-40EB-9321-1CF7F2C7014F}" destId="{ACCBE13C-F295-4005-901D-400F65D1F1A1}" srcOrd="2" destOrd="0" presId="urn:microsoft.com/office/officeart/2005/8/layout/orgChart1"/>
    <dgm:cxn modelId="{AAE6AD82-184E-4A5A-8B83-5AC34D5F4017}" type="presParOf" srcId="{4F9AD254-4BA6-4B41-861B-E1A5DB791B24}" destId="{D73E3F18-FF76-4575-9F1A-DDBE7B363F6E}" srcOrd="2" destOrd="0" presId="urn:microsoft.com/office/officeart/2005/8/layout/orgChart1"/>
    <dgm:cxn modelId="{488DA599-ECF8-46F3-A0CB-6762B2A98F8C}" type="presParOf" srcId="{4F9AD254-4BA6-4B41-861B-E1A5DB791B24}" destId="{07AEEDE6-977E-4E3B-B45D-E4EDD8C034FC}" srcOrd="3" destOrd="0" presId="urn:microsoft.com/office/officeart/2005/8/layout/orgChart1"/>
    <dgm:cxn modelId="{10DAFC1C-5570-4CBD-BB97-4F9C1CC943C4}" type="presParOf" srcId="{07AEEDE6-977E-4E3B-B45D-E4EDD8C034FC}" destId="{45A1E742-593F-411F-B713-CCA1D2C5C326}" srcOrd="0" destOrd="0" presId="urn:microsoft.com/office/officeart/2005/8/layout/orgChart1"/>
    <dgm:cxn modelId="{FCEF740E-41D0-4F84-97A1-BF1D4E4AF80C}" type="presParOf" srcId="{45A1E742-593F-411F-B713-CCA1D2C5C326}" destId="{7479166C-6410-4249-B4A6-D0B0D1FC3C86}" srcOrd="0" destOrd="0" presId="urn:microsoft.com/office/officeart/2005/8/layout/orgChart1"/>
    <dgm:cxn modelId="{844B9173-BF4A-4ED8-90BC-7BFEF50828EF}" type="presParOf" srcId="{45A1E742-593F-411F-B713-CCA1D2C5C326}" destId="{08EDBE30-4A75-4772-9F33-836CD0ECFF34}" srcOrd="1" destOrd="0" presId="urn:microsoft.com/office/officeart/2005/8/layout/orgChart1"/>
    <dgm:cxn modelId="{673A88D7-77EE-48D2-98C0-F1254BD64516}" type="presParOf" srcId="{07AEEDE6-977E-4E3B-B45D-E4EDD8C034FC}" destId="{031E6FB9-1BD3-47AE-AA19-411304DB2C2F}" srcOrd="1" destOrd="0" presId="urn:microsoft.com/office/officeart/2005/8/layout/orgChart1"/>
    <dgm:cxn modelId="{131E9A3E-1E79-4874-B0F6-8993CB414AD4}" type="presParOf" srcId="{031E6FB9-1BD3-47AE-AA19-411304DB2C2F}" destId="{9CABCA9B-FFA9-41A6-92CE-1715020B5112}" srcOrd="0" destOrd="0" presId="urn:microsoft.com/office/officeart/2005/8/layout/orgChart1"/>
    <dgm:cxn modelId="{489EAC70-455A-4B46-81ED-F3A99E459B0A}" type="presParOf" srcId="{031E6FB9-1BD3-47AE-AA19-411304DB2C2F}" destId="{780EFD90-71C3-4C6C-B49F-F4DDEAA15E57}" srcOrd="1" destOrd="0" presId="urn:microsoft.com/office/officeart/2005/8/layout/orgChart1"/>
    <dgm:cxn modelId="{71A2287F-49A7-4CD4-9642-D52D5EC15C93}" type="presParOf" srcId="{780EFD90-71C3-4C6C-B49F-F4DDEAA15E57}" destId="{35077224-3B93-4F76-A349-5EE8E06F9AD5}" srcOrd="0" destOrd="0" presId="urn:microsoft.com/office/officeart/2005/8/layout/orgChart1"/>
    <dgm:cxn modelId="{6C89A425-72F3-44AA-889A-AF418F0CAB1A}" type="presParOf" srcId="{35077224-3B93-4F76-A349-5EE8E06F9AD5}" destId="{5A127B56-2BF0-4113-9E7F-024E5020DA4F}" srcOrd="0" destOrd="0" presId="urn:microsoft.com/office/officeart/2005/8/layout/orgChart1"/>
    <dgm:cxn modelId="{E450E639-7261-4826-95AC-9A509251D6DC}" type="presParOf" srcId="{35077224-3B93-4F76-A349-5EE8E06F9AD5}" destId="{F429982D-96CC-47A8-A4E3-2512AD7F1F3F}" srcOrd="1" destOrd="0" presId="urn:microsoft.com/office/officeart/2005/8/layout/orgChart1"/>
    <dgm:cxn modelId="{7350C052-7917-4A30-AAC4-D7390817FCFF}" type="presParOf" srcId="{780EFD90-71C3-4C6C-B49F-F4DDEAA15E57}" destId="{22F3D8B9-B21B-4DCF-938D-F403DCBD18D7}" srcOrd="1" destOrd="0" presId="urn:microsoft.com/office/officeart/2005/8/layout/orgChart1"/>
    <dgm:cxn modelId="{6605CEBC-F2B1-4B9B-9E3C-876A1EFC2265}" type="presParOf" srcId="{780EFD90-71C3-4C6C-B49F-F4DDEAA15E57}" destId="{90658130-7797-4238-87B6-4560FAFF3679}" srcOrd="2" destOrd="0" presId="urn:microsoft.com/office/officeart/2005/8/layout/orgChart1"/>
    <dgm:cxn modelId="{9F777D30-AD6D-4052-8A54-D25F2D6ED603}" type="presParOf" srcId="{031E6FB9-1BD3-47AE-AA19-411304DB2C2F}" destId="{CC6F319F-5558-429D-9878-7260F688F600}" srcOrd="2" destOrd="0" presId="urn:microsoft.com/office/officeart/2005/8/layout/orgChart1"/>
    <dgm:cxn modelId="{EC4A2EAD-0B87-4E14-8D08-057252B07258}" type="presParOf" srcId="{031E6FB9-1BD3-47AE-AA19-411304DB2C2F}" destId="{9696DA5A-3DDF-4996-BD46-75050D90DC16}" srcOrd="3" destOrd="0" presId="urn:microsoft.com/office/officeart/2005/8/layout/orgChart1"/>
    <dgm:cxn modelId="{C0E70ECC-291C-4392-BEF0-201543D84962}" type="presParOf" srcId="{9696DA5A-3DDF-4996-BD46-75050D90DC16}" destId="{BA3CDFBF-FE98-4E0C-9C23-4879E44DD392}" srcOrd="0" destOrd="0" presId="urn:microsoft.com/office/officeart/2005/8/layout/orgChart1"/>
    <dgm:cxn modelId="{D870A0FD-662D-4D69-9581-F769FFDA5923}" type="presParOf" srcId="{BA3CDFBF-FE98-4E0C-9C23-4879E44DD392}" destId="{16198655-3445-4911-9868-50304D01D5A2}" srcOrd="0" destOrd="0" presId="urn:microsoft.com/office/officeart/2005/8/layout/orgChart1"/>
    <dgm:cxn modelId="{5314B316-22EE-48FE-89D2-FCECACD8A8B0}" type="presParOf" srcId="{BA3CDFBF-FE98-4E0C-9C23-4879E44DD392}" destId="{25E739F7-DF62-40A7-874E-5502592C61BE}" srcOrd="1" destOrd="0" presId="urn:microsoft.com/office/officeart/2005/8/layout/orgChart1"/>
    <dgm:cxn modelId="{966FB6B9-C583-4EEE-B79D-21CE77E445F3}" type="presParOf" srcId="{9696DA5A-3DDF-4996-BD46-75050D90DC16}" destId="{DACD1161-4159-478E-AA84-C123C1281564}" srcOrd="1" destOrd="0" presId="urn:microsoft.com/office/officeart/2005/8/layout/orgChart1"/>
    <dgm:cxn modelId="{6627E438-64C5-4E1C-B76B-29E78088B5B6}" type="presParOf" srcId="{9696DA5A-3DDF-4996-BD46-75050D90DC16}" destId="{5C685F28-E825-45B9-97BE-DFEF3D50168D}" srcOrd="2" destOrd="0" presId="urn:microsoft.com/office/officeart/2005/8/layout/orgChart1"/>
    <dgm:cxn modelId="{90630BD1-E8B8-47B1-96C2-B3F84CC3DC3D}" type="presParOf" srcId="{031E6FB9-1BD3-47AE-AA19-411304DB2C2F}" destId="{FBAC3011-F8EB-4B16-AEC9-B1DF68A18A13}" srcOrd="4" destOrd="0" presId="urn:microsoft.com/office/officeart/2005/8/layout/orgChart1"/>
    <dgm:cxn modelId="{385F87AA-B2CA-4FB3-9696-DE592452203A}" type="presParOf" srcId="{031E6FB9-1BD3-47AE-AA19-411304DB2C2F}" destId="{E1F9A6E4-7828-424A-A6B5-15B8C7681905}" srcOrd="5" destOrd="0" presId="urn:microsoft.com/office/officeart/2005/8/layout/orgChart1"/>
    <dgm:cxn modelId="{59ADBC7C-9B9A-42B5-B728-91DD0396CF42}" type="presParOf" srcId="{E1F9A6E4-7828-424A-A6B5-15B8C7681905}" destId="{6825158E-14F7-4139-A3E1-53C9DADD43C8}" srcOrd="0" destOrd="0" presId="urn:microsoft.com/office/officeart/2005/8/layout/orgChart1"/>
    <dgm:cxn modelId="{7928912D-22A2-4743-A5A8-8EE528077D91}" type="presParOf" srcId="{6825158E-14F7-4139-A3E1-53C9DADD43C8}" destId="{7C1738B9-090F-478D-8CC8-DA4830B86C56}" srcOrd="0" destOrd="0" presId="urn:microsoft.com/office/officeart/2005/8/layout/orgChart1"/>
    <dgm:cxn modelId="{6052ED52-25FA-4DDB-9B0B-25C98C0BB641}" type="presParOf" srcId="{6825158E-14F7-4139-A3E1-53C9DADD43C8}" destId="{BAEC3B51-1154-45D1-83D1-0AA9B314D81A}" srcOrd="1" destOrd="0" presId="urn:microsoft.com/office/officeart/2005/8/layout/orgChart1"/>
    <dgm:cxn modelId="{6538C7F7-CD49-4913-9908-A6010858EBE0}" type="presParOf" srcId="{E1F9A6E4-7828-424A-A6B5-15B8C7681905}" destId="{EDCD6808-C712-4970-AA66-647221B0E5F9}" srcOrd="1" destOrd="0" presId="urn:microsoft.com/office/officeart/2005/8/layout/orgChart1"/>
    <dgm:cxn modelId="{E34474D5-AD17-442B-BBD3-D7CBE83D57F2}" type="presParOf" srcId="{E1F9A6E4-7828-424A-A6B5-15B8C7681905}" destId="{F2F9B7B9-8B8F-43B7-A9AB-9A7F4006D125}" srcOrd="2" destOrd="0" presId="urn:microsoft.com/office/officeart/2005/8/layout/orgChart1"/>
    <dgm:cxn modelId="{4C24728D-93CF-4AE5-84C1-FEA53B6E8F3C}" type="presParOf" srcId="{031E6FB9-1BD3-47AE-AA19-411304DB2C2F}" destId="{A6A48E83-227C-44A8-B9B1-314F5A001441}" srcOrd="6" destOrd="0" presId="urn:microsoft.com/office/officeart/2005/8/layout/orgChart1"/>
    <dgm:cxn modelId="{65EF6188-7CD9-4580-980F-3D1598BD0E72}" type="presParOf" srcId="{031E6FB9-1BD3-47AE-AA19-411304DB2C2F}" destId="{9A647167-BCFC-4DAB-B9E0-71FABD5F53B1}" srcOrd="7" destOrd="0" presId="urn:microsoft.com/office/officeart/2005/8/layout/orgChart1"/>
    <dgm:cxn modelId="{191A3874-E484-44B4-B51A-BAF8D917ECB8}" type="presParOf" srcId="{9A647167-BCFC-4DAB-B9E0-71FABD5F53B1}" destId="{1AA9D0A8-556F-4698-B33E-1D413E871702}" srcOrd="0" destOrd="0" presId="urn:microsoft.com/office/officeart/2005/8/layout/orgChart1"/>
    <dgm:cxn modelId="{1CAAA511-6DCE-4F80-A539-1E79A367219F}" type="presParOf" srcId="{1AA9D0A8-556F-4698-B33E-1D413E871702}" destId="{5FD7EBC6-C6DB-4EBF-817F-8FCD937FC589}" srcOrd="0" destOrd="0" presId="urn:microsoft.com/office/officeart/2005/8/layout/orgChart1"/>
    <dgm:cxn modelId="{00FA9994-5219-4501-9115-42B05B464B15}" type="presParOf" srcId="{1AA9D0A8-556F-4698-B33E-1D413E871702}" destId="{4D7EBFB0-F0A9-42B2-B3DF-8AD8FDBF77B2}" srcOrd="1" destOrd="0" presId="urn:microsoft.com/office/officeart/2005/8/layout/orgChart1"/>
    <dgm:cxn modelId="{880A8E05-41B7-4A25-9ECD-8FBB36C430DC}" type="presParOf" srcId="{9A647167-BCFC-4DAB-B9E0-71FABD5F53B1}" destId="{A899E9B9-4A93-4C22-9963-94D4E708AF0A}" srcOrd="1" destOrd="0" presId="urn:microsoft.com/office/officeart/2005/8/layout/orgChart1"/>
    <dgm:cxn modelId="{F7425911-0E4B-4C8D-8698-6CD6EEBD9937}" type="presParOf" srcId="{9A647167-BCFC-4DAB-B9E0-71FABD5F53B1}" destId="{E9DA70AC-516F-4EE9-90BC-0ED9663A4035}" srcOrd="2" destOrd="0" presId="urn:microsoft.com/office/officeart/2005/8/layout/orgChart1"/>
    <dgm:cxn modelId="{041E4678-514D-4A3F-8AFE-EF813F6E1468}" type="presParOf" srcId="{07AEEDE6-977E-4E3B-B45D-E4EDD8C034FC}" destId="{1F078A93-4929-44D4-A408-BDB549F14415}" srcOrd="2" destOrd="0" presId="urn:microsoft.com/office/officeart/2005/8/layout/orgChart1"/>
    <dgm:cxn modelId="{8F8774B2-B57D-4521-B3BB-48627644DAC2}" type="presParOf" srcId="{9F83E7FF-8CB5-4448-AB56-8B608D38B192}" destId="{794AC00F-1DB4-4810-A13A-34F59456C0A4}" srcOrd="2" destOrd="0" presId="urn:microsoft.com/office/officeart/2005/8/layout/orgChart1"/>
    <dgm:cxn modelId="{A3A08911-944E-49B6-9C73-B97D454EDD6E}" type="presParOf" srcId="{DA805D05-137A-44CA-A27C-83E1B4BE2276}" destId="{0D84AE4B-B7F7-47FE-960C-2CC982787B91}" srcOrd="4" destOrd="0" presId="urn:microsoft.com/office/officeart/2005/8/layout/orgChart1"/>
    <dgm:cxn modelId="{127BA471-85E0-41BC-8FEF-3B8D79506C9C}" type="presParOf" srcId="{DA805D05-137A-44CA-A27C-83E1B4BE2276}" destId="{8AD6E61B-4E74-4AFB-AAE8-5A2721C0D8FC}" srcOrd="5" destOrd="0" presId="urn:microsoft.com/office/officeart/2005/8/layout/orgChart1"/>
    <dgm:cxn modelId="{CB1879DC-3359-464D-9A58-DC06552A7297}" type="presParOf" srcId="{8AD6E61B-4E74-4AFB-AAE8-5A2721C0D8FC}" destId="{B890968F-A9CD-4CD5-AE79-33B7E2F91612}" srcOrd="0" destOrd="0" presId="urn:microsoft.com/office/officeart/2005/8/layout/orgChart1"/>
    <dgm:cxn modelId="{938F0541-EE75-4A9B-84FF-56A709B22044}" type="presParOf" srcId="{B890968F-A9CD-4CD5-AE79-33B7E2F91612}" destId="{684943DB-FCB7-4E1B-A169-D415583B28EB}" srcOrd="0" destOrd="0" presId="urn:microsoft.com/office/officeart/2005/8/layout/orgChart1"/>
    <dgm:cxn modelId="{A142FFC7-7CA1-4378-92BC-DD74B52C1EDF}" type="presParOf" srcId="{B890968F-A9CD-4CD5-AE79-33B7E2F91612}" destId="{EF05DB99-D074-4940-9DE4-58FDFB7CB5D2}" srcOrd="1" destOrd="0" presId="urn:microsoft.com/office/officeart/2005/8/layout/orgChart1"/>
    <dgm:cxn modelId="{742EAEE1-3C7E-4119-BAA1-F26949AA3EC0}" type="presParOf" srcId="{8AD6E61B-4E74-4AFB-AAE8-5A2721C0D8FC}" destId="{D8CAF689-7481-4383-B5B0-A4CD995D358D}" srcOrd="1" destOrd="0" presId="urn:microsoft.com/office/officeart/2005/8/layout/orgChart1"/>
    <dgm:cxn modelId="{C1B1B4D4-117D-4CD2-82C9-1F2373E2C51C}" type="presParOf" srcId="{D8CAF689-7481-4383-B5B0-A4CD995D358D}" destId="{477C9DF9-3716-4C2B-96A6-BA7A36BDAD34}" srcOrd="0" destOrd="0" presId="urn:microsoft.com/office/officeart/2005/8/layout/orgChart1"/>
    <dgm:cxn modelId="{AA6E9950-1015-4301-B9B3-8EA85B49B729}" type="presParOf" srcId="{D8CAF689-7481-4383-B5B0-A4CD995D358D}" destId="{0E07D37C-91A2-4CE6-BCD9-B839E0DBE28A}" srcOrd="1" destOrd="0" presId="urn:microsoft.com/office/officeart/2005/8/layout/orgChart1"/>
    <dgm:cxn modelId="{E381B2DE-E232-4E86-A312-80D4D5175CEE}" type="presParOf" srcId="{0E07D37C-91A2-4CE6-BCD9-B839E0DBE28A}" destId="{C533EE8D-FDF4-4600-BCAA-08C936B32610}" srcOrd="0" destOrd="0" presId="urn:microsoft.com/office/officeart/2005/8/layout/orgChart1"/>
    <dgm:cxn modelId="{98D3B15D-2E03-439C-A3A8-582125A2E35A}" type="presParOf" srcId="{C533EE8D-FDF4-4600-BCAA-08C936B32610}" destId="{5DDE079A-3454-448C-AD8E-2E2A8F522FE1}" srcOrd="0" destOrd="0" presId="urn:microsoft.com/office/officeart/2005/8/layout/orgChart1"/>
    <dgm:cxn modelId="{2C994448-4B09-48FE-AFBC-91A7EF5589A8}" type="presParOf" srcId="{C533EE8D-FDF4-4600-BCAA-08C936B32610}" destId="{8587D11D-C215-4E34-A82A-4E79AF26966C}" srcOrd="1" destOrd="0" presId="urn:microsoft.com/office/officeart/2005/8/layout/orgChart1"/>
    <dgm:cxn modelId="{B36BA0F1-5E34-4382-8BB2-70771DB73B2E}" type="presParOf" srcId="{0E07D37C-91A2-4CE6-BCD9-B839E0DBE28A}" destId="{FE0D20DC-E06E-43E2-BA03-025179D88268}" srcOrd="1" destOrd="0" presId="urn:microsoft.com/office/officeart/2005/8/layout/orgChart1"/>
    <dgm:cxn modelId="{E9AABF53-4A26-4995-BDD3-78592DCF1111}" type="presParOf" srcId="{FE0D20DC-E06E-43E2-BA03-025179D88268}" destId="{EFD243E7-A1A3-4F19-9C2F-E71C4A50647B}" srcOrd="0" destOrd="0" presId="urn:microsoft.com/office/officeart/2005/8/layout/orgChart1"/>
    <dgm:cxn modelId="{D73CC3FC-657E-4106-9E57-BEDA625B8C36}" type="presParOf" srcId="{FE0D20DC-E06E-43E2-BA03-025179D88268}" destId="{382E268A-638B-4FD2-BA2A-F2CC0FA3113D}" srcOrd="1" destOrd="0" presId="urn:microsoft.com/office/officeart/2005/8/layout/orgChart1"/>
    <dgm:cxn modelId="{9A8C0577-8094-4F07-ABD8-E500381291A1}" type="presParOf" srcId="{382E268A-638B-4FD2-BA2A-F2CC0FA3113D}" destId="{F59C2661-8B4F-499F-98D0-76CFC42D15A7}" srcOrd="0" destOrd="0" presId="urn:microsoft.com/office/officeart/2005/8/layout/orgChart1"/>
    <dgm:cxn modelId="{5F1F3A17-F9E9-4EBA-9E9E-CD5889C12E1A}" type="presParOf" srcId="{F59C2661-8B4F-499F-98D0-76CFC42D15A7}" destId="{F66BB4A3-4FCA-443F-98A8-F09E04394A97}" srcOrd="0" destOrd="0" presId="urn:microsoft.com/office/officeart/2005/8/layout/orgChart1"/>
    <dgm:cxn modelId="{F8764567-5542-4576-A191-220683A24D31}" type="presParOf" srcId="{F59C2661-8B4F-499F-98D0-76CFC42D15A7}" destId="{BBFDE35A-E012-46BB-A97C-F4214C2E2D23}" srcOrd="1" destOrd="0" presId="urn:microsoft.com/office/officeart/2005/8/layout/orgChart1"/>
    <dgm:cxn modelId="{EAC79BF8-9D83-40E2-8F23-39283F1FCCB0}" type="presParOf" srcId="{382E268A-638B-4FD2-BA2A-F2CC0FA3113D}" destId="{8B1C0071-838E-4B14-B2C9-3DE1B56EC034}" srcOrd="1" destOrd="0" presId="urn:microsoft.com/office/officeart/2005/8/layout/orgChart1"/>
    <dgm:cxn modelId="{00D73530-98E3-4931-B31B-311959B2D825}" type="presParOf" srcId="{382E268A-638B-4FD2-BA2A-F2CC0FA3113D}" destId="{A41F06B7-11D8-435E-AE21-FECCABD76D32}" srcOrd="2" destOrd="0" presId="urn:microsoft.com/office/officeart/2005/8/layout/orgChart1"/>
    <dgm:cxn modelId="{1AE7606D-4F92-4BA5-B09B-6E6E0C2FF1C1}" type="presParOf" srcId="{FE0D20DC-E06E-43E2-BA03-025179D88268}" destId="{6C31DA88-CCCD-44DC-858E-A8B51E78AB55}" srcOrd="2" destOrd="0" presId="urn:microsoft.com/office/officeart/2005/8/layout/orgChart1"/>
    <dgm:cxn modelId="{7160C66F-6F0F-4235-A7B4-DD7500A261D9}" type="presParOf" srcId="{FE0D20DC-E06E-43E2-BA03-025179D88268}" destId="{03F4E4D1-230E-44FA-81DE-B355271F786B}" srcOrd="3" destOrd="0" presId="urn:microsoft.com/office/officeart/2005/8/layout/orgChart1"/>
    <dgm:cxn modelId="{2F7E48E1-1AD1-4FD3-BE02-50289B5CC83B}" type="presParOf" srcId="{03F4E4D1-230E-44FA-81DE-B355271F786B}" destId="{DAA71305-0480-4615-9F89-4FAF7B3F9036}" srcOrd="0" destOrd="0" presId="urn:microsoft.com/office/officeart/2005/8/layout/orgChart1"/>
    <dgm:cxn modelId="{0A50E37A-1874-4F59-9C8F-E08147C5A90E}" type="presParOf" srcId="{DAA71305-0480-4615-9F89-4FAF7B3F9036}" destId="{C16AAE3E-D00F-4B26-A206-16D185E38013}" srcOrd="0" destOrd="0" presId="urn:microsoft.com/office/officeart/2005/8/layout/orgChart1"/>
    <dgm:cxn modelId="{9061ACED-08D2-422D-8FAA-EAFD7E5821A4}" type="presParOf" srcId="{DAA71305-0480-4615-9F89-4FAF7B3F9036}" destId="{8A8C7696-5612-4910-843B-7D6F43FC7A00}" srcOrd="1" destOrd="0" presId="urn:microsoft.com/office/officeart/2005/8/layout/orgChart1"/>
    <dgm:cxn modelId="{7D6D5C7B-97B4-4D30-A70F-23CD2BD9294A}" type="presParOf" srcId="{03F4E4D1-230E-44FA-81DE-B355271F786B}" destId="{AA90B802-E99E-4D65-86ED-7C7B90C53437}" srcOrd="1" destOrd="0" presId="urn:microsoft.com/office/officeart/2005/8/layout/orgChart1"/>
    <dgm:cxn modelId="{8337D822-03FC-4E00-A083-B7EFA9A7FFEE}" type="presParOf" srcId="{03F4E4D1-230E-44FA-81DE-B355271F786B}" destId="{68A6401D-DE63-4C6C-A78C-3E6630673169}" srcOrd="2" destOrd="0" presId="urn:microsoft.com/office/officeart/2005/8/layout/orgChart1"/>
    <dgm:cxn modelId="{8DD9BCBF-F5E5-4CDD-A3D2-DAA46031CAD9}" type="presParOf" srcId="{FE0D20DC-E06E-43E2-BA03-025179D88268}" destId="{99CA45FC-2E30-4312-B96F-20731569F78E}" srcOrd="4" destOrd="0" presId="urn:microsoft.com/office/officeart/2005/8/layout/orgChart1"/>
    <dgm:cxn modelId="{C3AB5E48-D8F4-40F1-A287-02511C4EE77E}" type="presParOf" srcId="{FE0D20DC-E06E-43E2-BA03-025179D88268}" destId="{29E4EF45-5EE2-436A-8410-0E42EE041DD3}" srcOrd="5" destOrd="0" presId="urn:microsoft.com/office/officeart/2005/8/layout/orgChart1"/>
    <dgm:cxn modelId="{DBFD2621-632D-4B76-A57A-8421F6038272}" type="presParOf" srcId="{29E4EF45-5EE2-436A-8410-0E42EE041DD3}" destId="{D320FD67-EAF4-4608-8A21-77563327A79A}" srcOrd="0" destOrd="0" presId="urn:microsoft.com/office/officeart/2005/8/layout/orgChart1"/>
    <dgm:cxn modelId="{7572BF61-5A7F-4977-A125-A07D5FE180CD}" type="presParOf" srcId="{D320FD67-EAF4-4608-8A21-77563327A79A}" destId="{6AAE926B-D28B-4505-91CB-D533E2EDFA0B}" srcOrd="0" destOrd="0" presId="urn:microsoft.com/office/officeart/2005/8/layout/orgChart1"/>
    <dgm:cxn modelId="{F44722D5-72F5-4946-910E-3204ED589A85}" type="presParOf" srcId="{D320FD67-EAF4-4608-8A21-77563327A79A}" destId="{1F6E07BA-B478-447B-98EA-6BFC77CC8B23}" srcOrd="1" destOrd="0" presId="urn:microsoft.com/office/officeart/2005/8/layout/orgChart1"/>
    <dgm:cxn modelId="{8769C999-A016-4E8A-99A7-090B682A2115}" type="presParOf" srcId="{29E4EF45-5EE2-436A-8410-0E42EE041DD3}" destId="{B761993C-0C7E-48B0-BC7E-C89CFDBE6751}" srcOrd="1" destOrd="0" presId="urn:microsoft.com/office/officeart/2005/8/layout/orgChart1"/>
    <dgm:cxn modelId="{7560E3E5-FB91-41AF-A8AF-C71ABABC195B}" type="presParOf" srcId="{29E4EF45-5EE2-436A-8410-0E42EE041DD3}" destId="{32931A50-CBC9-4463-ACBF-F2B0AC4A4E92}" srcOrd="2" destOrd="0" presId="urn:microsoft.com/office/officeart/2005/8/layout/orgChart1"/>
    <dgm:cxn modelId="{803E7E31-FA83-4A70-A8FD-87F6849927AC}" type="presParOf" srcId="{0E07D37C-91A2-4CE6-BCD9-B839E0DBE28A}" destId="{F650ABE7-E345-4E48-94AF-D5D6391BF312}" srcOrd="2" destOrd="0" presId="urn:microsoft.com/office/officeart/2005/8/layout/orgChart1"/>
    <dgm:cxn modelId="{011DA435-BECC-4531-8216-D7185CFD942C}" type="presParOf" srcId="{D8CAF689-7481-4383-B5B0-A4CD995D358D}" destId="{D031E965-EA1B-43DA-87D2-F8D4152944A3}" srcOrd="2" destOrd="0" presId="urn:microsoft.com/office/officeart/2005/8/layout/orgChart1"/>
    <dgm:cxn modelId="{5B855F33-E0E1-47F6-B74E-320777676365}" type="presParOf" srcId="{D8CAF689-7481-4383-B5B0-A4CD995D358D}" destId="{4454B1B9-E3EE-48A0-ABCD-6A5E7DF7DD8A}" srcOrd="3" destOrd="0" presId="urn:microsoft.com/office/officeart/2005/8/layout/orgChart1"/>
    <dgm:cxn modelId="{894E7A03-1CE6-45F2-8B1B-76331BCD3A88}" type="presParOf" srcId="{4454B1B9-E3EE-48A0-ABCD-6A5E7DF7DD8A}" destId="{EA3FA048-BA33-40C1-902B-00D5A845F63A}" srcOrd="0" destOrd="0" presId="urn:microsoft.com/office/officeart/2005/8/layout/orgChart1"/>
    <dgm:cxn modelId="{85777281-A69F-4CF7-A018-0B0067EDA524}" type="presParOf" srcId="{EA3FA048-BA33-40C1-902B-00D5A845F63A}" destId="{C22628F6-211C-414C-838B-C019C13E42E6}" srcOrd="0" destOrd="0" presId="urn:microsoft.com/office/officeart/2005/8/layout/orgChart1"/>
    <dgm:cxn modelId="{A7709C0C-9230-46BB-B0D2-1346BB0D98A0}" type="presParOf" srcId="{EA3FA048-BA33-40C1-902B-00D5A845F63A}" destId="{F020F9ED-EC8A-45E5-8D33-1320064F296C}" srcOrd="1" destOrd="0" presId="urn:microsoft.com/office/officeart/2005/8/layout/orgChart1"/>
    <dgm:cxn modelId="{20F10270-7BCE-4ADD-8F55-B2C84DD09A8E}" type="presParOf" srcId="{4454B1B9-E3EE-48A0-ABCD-6A5E7DF7DD8A}" destId="{397BE2CD-E579-42E4-84B1-13FF9BBC5005}" srcOrd="1" destOrd="0" presId="urn:microsoft.com/office/officeart/2005/8/layout/orgChart1"/>
    <dgm:cxn modelId="{DE25D1E2-278D-4B96-9F7E-7FAC4189203F}" type="presParOf" srcId="{397BE2CD-E579-42E4-84B1-13FF9BBC5005}" destId="{9DB1D26C-3CA3-41F9-98CE-D444337D10D4}" srcOrd="0" destOrd="0" presId="urn:microsoft.com/office/officeart/2005/8/layout/orgChart1"/>
    <dgm:cxn modelId="{8CA1710F-69B2-4EB2-920F-EEE3A5F6CAF8}" type="presParOf" srcId="{397BE2CD-E579-42E4-84B1-13FF9BBC5005}" destId="{19C8A010-533D-457E-8B7B-837FA842AB33}" srcOrd="1" destOrd="0" presId="urn:microsoft.com/office/officeart/2005/8/layout/orgChart1"/>
    <dgm:cxn modelId="{1679A5FA-973C-43A4-AC2C-4225A0110227}" type="presParOf" srcId="{19C8A010-533D-457E-8B7B-837FA842AB33}" destId="{A372A712-FEE6-4CBA-AE00-F943F40F8171}" srcOrd="0" destOrd="0" presId="urn:microsoft.com/office/officeart/2005/8/layout/orgChart1"/>
    <dgm:cxn modelId="{45E83E56-B8C6-4DF2-B5A9-39418B44CC78}" type="presParOf" srcId="{A372A712-FEE6-4CBA-AE00-F943F40F8171}" destId="{42FF41A3-3180-44A4-A826-181D43AAFC51}" srcOrd="0" destOrd="0" presId="urn:microsoft.com/office/officeart/2005/8/layout/orgChart1"/>
    <dgm:cxn modelId="{8CD7E154-5DA9-4FE2-9926-7D9CF8BD79CD}" type="presParOf" srcId="{A372A712-FEE6-4CBA-AE00-F943F40F8171}" destId="{ACC680D7-FDE7-478D-B82A-0A37069632A0}" srcOrd="1" destOrd="0" presId="urn:microsoft.com/office/officeart/2005/8/layout/orgChart1"/>
    <dgm:cxn modelId="{98674234-5053-499B-9E5F-2CC0172219E0}" type="presParOf" srcId="{19C8A010-533D-457E-8B7B-837FA842AB33}" destId="{9D421860-3EB5-4A96-9EBF-ED0148090621}" srcOrd="1" destOrd="0" presId="urn:microsoft.com/office/officeart/2005/8/layout/orgChart1"/>
    <dgm:cxn modelId="{F3BD6D36-8C6A-49CA-97B2-EB5A241662B3}" type="presParOf" srcId="{19C8A010-533D-457E-8B7B-837FA842AB33}" destId="{762BE340-25C2-4450-9729-B1F3650446EE}" srcOrd="2" destOrd="0" presId="urn:microsoft.com/office/officeart/2005/8/layout/orgChart1"/>
    <dgm:cxn modelId="{10C2469F-62D5-4343-AA7B-F69AB19D7FCB}" type="presParOf" srcId="{397BE2CD-E579-42E4-84B1-13FF9BBC5005}" destId="{B89EC549-A07A-41B7-A432-8D611D23E33F}" srcOrd="2" destOrd="0" presId="urn:microsoft.com/office/officeart/2005/8/layout/orgChart1"/>
    <dgm:cxn modelId="{61849FF7-6608-4288-9F8C-80426CAD381C}" type="presParOf" srcId="{397BE2CD-E579-42E4-84B1-13FF9BBC5005}" destId="{50E3A0CE-85A3-498C-9586-6F3C8D901FF1}" srcOrd="3" destOrd="0" presId="urn:microsoft.com/office/officeart/2005/8/layout/orgChart1"/>
    <dgm:cxn modelId="{E87E8486-2962-44E3-9AEA-3C37E0A4359D}" type="presParOf" srcId="{50E3A0CE-85A3-498C-9586-6F3C8D901FF1}" destId="{07AA6CF4-4D36-44AF-815F-205EC31A4DBC}" srcOrd="0" destOrd="0" presId="urn:microsoft.com/office/officeart/2005/8/layout/orgChart1"/>
    <dgm:cxn modelId="{7AEBB7B1-49BB-43A2-8CE1-A3A0A9E09E0A}" type="presParOf" srcId="{07AA6CF4-4D36-44AF-815F-205EC31A4DBC}" destId="{48A43678-43D4-41E4-A02F-6D319418139B}" srcOrd="0" destOrd="0" presId="urn:microsoft.com/office/officeart/2005/8/layout/orgChart1"/>
    <dgm:cxn modelId="{7D252E96-A6C8-4BDE-899D-3F158B346A33}" type="presParOf" srcId="{07AA6CF4-4D36-44AF-815F-205EC31A4DBC}" destId="{BF27D90D-247B-4033-88E2-D5297F1BDE51}" srcOrd="1" destOrd="0" presId="urn:microsoft.com/office/officeart/2005/8/layout/orgChart1"/>
    <dgm:cxn modelId="{E99B3DBE-4C30-4B38-99C5-0844FD296D30}" type="presParOf" srcId="{50E3A0CE-85A3-498C-9586-6F3C8D901FF1}" destId="{A835665A-AF24-4836-8ED9-F0012265D798}" srcOrd="1" destOrd="0" presId="urn:microsoft.com/office/officeart/2005/8/layout/orgChart1"/>
    <dgm:cxn modelId="{80557669-EDD4-4B46-A83C-628F4857E311}" type="presParOf" srcId="{50E3A0CE-85A3-498C-9586-6F3C8D901FF1}" destId="{9A87C458-C5AA-4CBE-AFE3-221F35271A68}" srcOrd="2" destOrd="0" presId="urn:microsoft.com/office/officeart/2005/8/layout/orgChart1"/>
    <dgm:cxn modelId="{D287C566-43E8-43EC-B05A-0A1B7FDBE370}" type="presParOf" srcId="{4454B1B9-E3EE-48A0-ABCD-6A5E7DF7DD8A}" destId="{2807513A-05A3-4360-89B5-A16ADA25ECAD}" srcOrd="2" destOrd="0" presId="urn:microsoft.com/office/officeart/2005/8/layout/orgChart1"/>
    <dgm:cxn modelId="{4AE60016-8DA3-4051-A066-2FD8A6C0F8E6}" type="presParOf" srcId="{8AD6E61B-4E74-4AFB-AAE8-5A2721C0D8FC}" destId="{0B74CCDA-F050-42CF-94C0-920EBFBCDCA9}" srcOrd="2" destOrd="0" presId="urn:microsoft.com/office/officeart/2005/8/layout/orgChart1"/>
    <dgm:cxn modelId="{E4BEDE07-7815-458E-81D3-D06F228EFC47}" type="presParOf" srcId="{DA805D05-137A-44CA-A27C-83E1B4BE2276}" destId="{F464D07D-B192-4B0B-BD5A-698DBB3D6523}" srcOrd="6" destOrd="0" presId="urn:microsoft.com/office/officeart/2005/8/layout/orgChart1"/>
    <dgm:cxn modelId="{F2D25DF9-0A60-4059-83C0-9E0997A87843}" type="presParOf" srcId="{DA805D05-137A-44CA-A27C-83E1B4BE2276}" destId="{2DB22D68-C39A-429E-86B2-EDEB34E47BEC}" srcOrd="7" destOrd="0" presId="urn:microsoft.com/office/officeart/2005/8/layout/orgChart1"/>
    <dgm:cxn modelId="{1A14411C-D41C-4807-B1FA-73646980BED5}" type="presParOf" srcId="{2DB22D68-C39A-429E-86B2-EDEB34E47BEC}" destId="{A4E559EA-3E53-478B-B50E-5C0AFF8B105D}" srcOrd="0" destOrd="0" presId="urn:microsoft.com/office/officeart/2005/8/layout/orgChart1"/>
    <dgm:cxn modelId="{28C021CD-09C4-4E3C-BBEF-F304D4E4574A}" type="presParOf" srcId="{A4E559EA-3E53-478B-B50E-5C0AFF8B105D}" destId="{8D3B7D93-8970-4A49-B5BD-BC09A73A93BA}" srcOrd="0" destOrd="0" presId="urn:microsoft.com/office/officeart/2005/8/layout/orgChart1"/>
    <dgm:cxn modelId="{125B7261-18C5-424D-9DA4-54EEB7414EF5}" type="presParOf" srcId="{A4E559EA-3E53-478B-B50E-5C0AFF8B105D}" destId="{98DB4C94-7C00-4E44-A648-FD61DEE03644}" srcOrd="1" destOrd="0" presId="urn:microsoft.com/office/officeart/2005/8/layout/orgChart1"/>
    <dgm:cxn modelId="{03F53F73-29F0-43A1-8917-C475EF15CB3A}" type="presParOf" srcId="{2DB22D68-C39A-429E-86B2-EDEB34E47BEC}" destId="{09BA7ECB-CF65-4842-8B85-BBEAEE4CA3EE}" srcOrd="1" destOrd="0" presId="urn:microsoft.com/office/officeart/2005/8/layout/orgChart1"/>
    <dgm:cxn modelId="{BA84E284-0902-4E5D-BF69-669DACC75E9E}" type="presParOf" srcId="{09BA7ECB-CF65-4842-8B85-BBEAEE4CA3EE}" destId="{AB6DA454-C8F6-42A6-A509-68ED8B9920CE}" srcOrd="0" destOrd="0" presId="urn:microsoft.com/office/officeart/2005/8/layout/orgChart1"/>
    <dgm:cxn modelId="{3EBAB165-29B9-46D5-83C6-049383BADC35}" type="presParOf" srcId="{09BA7ECB-CF65-4842-8B85-BBEAEE4CA3EE}" destId="{81E181C5-E2CA-4408-8FDE-E14757224686}" srcOrd="1" destOrd="0" presId="urn:microsoft.com/office/officeart/2005/8/layout/orgChart1"/>
    <dgm:cxn modelId="{234783A5-A723-45C8-BA96-C3547DFC4575}" type="presParOf" srcId="{81E181C5-E2CA-4408-8FDE-E14757224686}" destId="{3E0577E9-3BE2-47DC-925A-6DF0A03989B0}" srcOrd="0" destOrd="0" presId="urn:microsoft.com/office/officeart/2005/8/layout/orgChart1"/>
    <dgm:cxn modelId="{3C7A306E-EB0D-4440-A654-3DCED1C841AF}" type="presParOf" srcId="{3E0577E9-3BE2-47DC-925A-6DF0A03989B0}" destId="{2E90BE31-F749-431E-8C6D-0F21A41F1A93}" srcOrd="0" destOrd="0" presId="urn:microsoft.com/office/officeart/2005/8/layout/orgChart1"/>
    <dgm:cxn modelId="{4AEB17CF-31BE-49E6-8E24-C1D92E053650}" type="presParOf" srcId="{3E0577E9-3BE2-47DC-925A-6DF0A03989B0}" destId="{32B0F024-C661-409A-9339-59FC8F045CCC}" srcOrd="1" destOrd="0" presId="urn:microsoft.com/office/officeart/2005/8/layout/orgChart1"/>
    <dgm:cxn modelId="{AC83E33C-C75B-4649-A53A-69627DF9F662}" type="presParOf" srcId="{81E181C5-E2CA-4408-8FDE-E14757224686}" destId="{142F1ABB-60C4-4D6B-9D38-AC5E4E777A73}" srcOrd="1" destOrd="0" presId="urn:microsoft.com/office/officeart/2005/8/layout/orgChart1"/>
    <dgm:cxn modelId="{991AEC13-4679-47A3-8880-74E80FA2B843}" type="presParOf" srcId="{142F1ABB-60C4-4D6B-9D38-AC5E4E777A73}" destId="{34EFFF0B-2235-4132-8DF9-581CF121B6E0}" srcOrd="0" destOrd="0" presId="urn:microsoft.com/office/officeart/2005/8/layout/orgChart1"/>
    <dgm:cxn modelId="{5009C361-7B50-485A-9D6E-2E31B4F27C3A}" type="presParOf" srcId="{142F1ABB-60C4-4D6B-9D38-AC5E4E777A73}" destId="{C50A3C0C-DEB4-4E7C-81E2-3FEFA4A947AF}" srcOrd="1" destOrd="0" presId="urn:microsoft.com/office/officeart/2005/8/layout/orgChart1"/>
    <dgm:cxn modelId="{3E905C9C-2654-4CC5-B7A5-88C07AA087E1}" type="presParOf" srcId="{C50A3C0C-DEB4-4E7C-81E2-3FEFA4A947AF}" destId="{D4F392A3-3A55-4528-8BEE-068F2C8DA71A}" srcOrd="0" destOrd="0" presId="urn:microsoft.com/office/officeart/2005/8/layout/orgChart1"/>
    <dgm:cxn modelId="{AFF046F4-94A1-432C-A407-9D6DD54D1BA5}" type="presParOf" srcId="{D4F392A3-3A55-4528-8BEE-068F2C8DA71A}" destId="{57DE1159-0B2D-487E-A3FC-BED80A7DE306}" srcOrd="0" destOrd="0" presId="urn:microsoft.com/office/officeart/2005/8/layout/orgChart1"/>
    <dgm:cxn modelId="{ED367F76-12A1-4FDE-A739-9154326AE7A9}" type="presParOf" srcId="{D4F392A3-3A55-4528-8BEE-068F2C8DA71A}" destId="{E77E7BFA-465C-4376-B5FB-52BFA960BD00}" srcOrd="1" destOrd="0" presId="urn:microsoft.com/office/officeart/2005/8/layout/orgChart1"/>
    <dgm:cxn modelId="{95A58CDC-3A3C-4377-8D95-8A794FB6E13B}" type="presParOf" srcId="{C50A3C0C-DEB4-4E7C-81E2-3FEFA4A947AF}" destId="{25A847A9-7265-4179-85B2-146205D23AB0}" srcOrd="1" destOrd="0" presId="urn:microsoft.com/office/officeart/2005/8/layout/orgChart1"/>
    <dgm:cxn modelId="{70B8F586-55EA-42FE-B8FE-9FE9E460BA94}" type="presParOf" srcId="{25A847A9-7265-4179-85B2-146205D23AB0}" destId="{114D3FD2-79D8-4BD7-871B-5B836D51D342}" srcOrd="0" destOrd="0" presId="urn:microsoft.com/office/officeart/2005/8/layout/orgChart1"/>
    <dgm:cxn modelId="{B415B348-31F8-4F2D-90DD-3B6BE33DBAF6}" type="presParOf" srcId="{25A847A9-7265-4179-85B2-146205D23AB0}" destId="{1285390C-8C52-46A6-93AF-F94F70745EB5}" srcOrd="1" destOrd="0" presId="urn:microsoft.com/office/officeart/2005/8/layout/orgChart1"/>
    <dgm:cxn modelId="{2CA0684A-7292-49CF-967A-E93A3DBCE847}" type="presParOf" srcId="{1285390C-8C52-46A6-93AF-F94F70745EB5}" destId="{260F61B6-A6CF-468C-AE0F-7AE14F043233}" srcOrd="0" destOrd="0" presId="urn:microsoft.com/office/officeart/2005/8/layout/orgChart1"/>
    <dgm:cxn modelId="{8EB51745-B456-4FDB-9783-DDDAA45B289F}" type="presParOf" srcId="{260F61B6-A6CF-468C-AE0F-7AE14F043233}" destId="{D166C41D-D046-420F-AE4D-831B0DFC7287}" srcOrd="0" destOrd="0" presId="urn:microsoft.com/office/officeart/2005/8/layout/orgChart1"/>
    <dgm:cxn modelId="{5DED0920-FFEF-47CC-BA52-32254F7D84C1}" type="presParOf" srcId="{260F61B6-A6CF-468C-AE0F-7AE14F043233}" destId="{324B0F73-AC7C-4BFF-927D-28A34ECD687F}" srcOrd="1" destOrd="0" presId="urn:microsoft.com/office/officeart/2005/8/layout/orgChart1"/>
    <dgm:cxn modelId="{DA51428F-4530-4EE3-948E-44C5BD50832B}" type="presParOf" srcId="{1285390C-8C52-46A6-93AF-F94F70745EB5}" destId="{2B5DCE44-BB13-4D41-87F2-2E8A250FB0C9}" srcOrd="1" destOrd="0" presId="urn:microsoft.com/office/officeart/2005/8/layout/orgChart1"/>
    <dgm:cxn modelId="{063565BE-21A9-41F3-B437-08BF98F2C4E0}" type="presParOf" srcId="{2B5DCE44-BB13-4D41-87F2-2E8A250FB0C9}" destId="{ACFFF9E7-3FF1-48DC-BB6A-AE650F3E4EF5}" srcOrd="0" destOrd="0" presId="urn:microsoft.com/office/officeart/2005/8/layout/orgChart1"/>
    <dgm:cxn modelId="{25874E56-6C82-48E7-AF01-803D6F6085AF}" type="presParOf" srcId="{2B5DCE44-BB13-4D41-87F2-2E8A250FB0C9}" destId="{24B5DA7D-D7A7-4B14-BB5B-9169728CC4A7}" srcOrd="1" destOrd="0" presId="urn:microsoft.com/office/officeart/2005/8/layout/orgChart1"/>
    <dgm:cxn modelId="{06E3CF8F-1EC6-4CBA-A290-CEAE0970121B}" type="presParOf" srcId="{24B5DA7D-D7A7-4B14-BB5B-9169728CC4A7}" destId="{BDB98E74-E1B4-4F69-B7F4-E0FE7AD79E59}" srcOrd="0" destOrd="0" presId="urn:microsoft.com/office/officeart/2005/8/layout/orgChart1"/>
    <dgm:cxn modelId="{B07C76B1-5724-4414-AEAA-EA33E0258DF4}" type="presParOf" srcId="{BDB98E74-E1B4-4F69-B7F4-E0FE7AD79E59}" destId="{99FBA7B2-D035-4FF9-9F13-DFFE1684F1C4}" srcOrd="0" destOrd="0" presId="urn:microsoft.com/office/officeart/2005/8/layout/orgChart1"/>
    <dgm:cxn modelId="{3464AC26-9DB8-4BF1-BC93-C865D7316D77}" type="presParOf" srcId="{BDB98E74-E1B4-4F69-B7F4-E0FE7AD79E59}" destId="{9D16EEF6-31E1-46DF-8BE4-A984ABFDE700}" srcOrd="1" destOrd="0" presId="urn:microsoft.com/office/officeart/2005/8/layout/orgChart1"/>
    <dgm:cxn modelId="{1CD58443-5D62-4900-971B-4F146232C687}" type="presParOf" srcId="{24B5DA7D-D7A7-4B14-BB5B-9169728CC4A7}" destId="{AE77DFF3-7747-4194-9B0D-BD5F3C8A594A}" srcOrd="1" destOrd="0" presId="urn:microsoft.com/office/officeart/2005/8/layout/orgChart1"/>
    <dgm:cxn modelId="{CE7DD09E-B91E-4607-B3C9-8B00DDAB09C8}" type="presParOf" srcId="{AE77DFF3-7747-4194-9B0D-BD5F3C8A594A}" destId="{6B598839-A6B6-4346-B282-005B5EDA69D8}" srcOrd="0" destOrd="0" presId="urn:microsoft.com/office/officeart/2005/8/layout/orgChart1"/>
    <dgm:cxn modelId="{0C0CF795-B629-4633-A07E-1BB0E06699AB}" type="presParOf" srcId="{AE77DFF3-7747-4194-9B0D-BD5F3C8A594A}" destId="{4B3E1EEC-016E-43C6-A5A6-1DCD0C08B6C2}" srcOrd="1" destOrd="0" presId="urn:microsoft.com/office/officeart/2005/8/layout/orgChart1"/>
    <dgm:cxn modelId="{F6CB2B0E-7B9B-4880-B5EE-328A9BEF23B9}" type="presParOf" srcId="{4B3E1EEC-016E-43C6-A5A6-1DCD0C08B6C2}" destId="{B05259F8-9D02-47E5-A978-07305029AD09}" srcOrd="0" destOrd="0" presId="urn:microsoft.com/office/officeart/2005/8/layout/orgChart1"/>
    <dgm:cxn modelId="{E4A32EB0-22F8-4E75-8BF0-1AAE60B43CAB}" type="presParOf" srcId="{B05259F8-9D02-47E5-A978-07305029AD09}" destId="{D305CFCD-949C-44A5-AFEF-BB32F7E93D4A}" srcOrd="0" destOrd="0" presId="urn:microsoft.com/office/officeart/2005/8/layout/orgChart1"/>
    <dgm:cxn modelId="{C2E9E4CC-2EAD-4D44-9AD1-23A67FF6FE9A}" type="presParOf" srcId="{B05259F8-9D02-47E5-A978-07305029AD09}" destId="{6D129EF0-5450-4280-B730-A7DEB7AB955C}" srcOrd="1" destOrd="0" presId="urn:microsoft.com/office/officeart/2005/8/layout/orgChart1"/>
    <dgm:cxn modelId="{B7E2C08B-86FB-4F15-A0A3-810A1903D6FF}" type="presParOf" srcId="{4B3E1EEC-016E-43C6-A5A6-1DCD0C08B6C2}" destId="{EAA84216-01F0-4E8D-982C-49D733F16E24}" srcOrd="1" destOrd="0" presId="urn:microsoft.com/office/officeart/2005/8/layout/orgChart1"/>
    <dgm:cxn modelId="{3E1704B8-3D54-4311-ACAA-31BE088D97CE}" type="presParOf" srcId="{4B3E1EEC-016E-43C6-A5A6-1DCD0C08B6C2}" destId="{04816757-F54A-4E7D-87E4-59D09DA9C26C}" srcOrd="2" destOrd="0" presId="urn:microsoft.com/office/officeart/2005/8/layout/orgChart1"/>
    <dgm:cxn modelId="{236A5963-E7B2-4C01-A73A-9067F8DF5EC7}" type="presParOf" srcId="{AE77DFF3-7747-4194-9B0D-BD5F3C8A594A}" destId="{430AEF49-FDFC-4E11-88E6-7CDBF90796E8}" srcOrd="2" destOrd="0" presId="urn:microsoft.com/office/officeart/2005/8/layout/orgChart1"/>
    <dgm:cxn modelId="{B5BBB4E4-134D-4AD5-A2D2-ED33AD9DEDFC}" type="presParOf" srcId="{AE77DFF3-7747-4194-9B0D-BD5F3C8A594A}" destId="{1F58863E-B049-4314-9353-AE7B83296E86}" srcOrd="3" destOrd="0" presId="urn:microsoft.com/office/officeart/2005/8/layout/orgChart1"/>
    <dgm:cxn modelId="{017FCFE0-87A2-4963-A903-7245E534840C}" type="presParOf" srcId="{1F58863E-B049-4314-9353-AE7B83296E86}" destId="{5A69ACFD-CF33-47A1-818D-F0BCB5135E54}" srcOrd="0" destOrd="0" presId="urn:microsoft.com/office/officeart/2005/8/layout/orgChart1"/>
    <dgm:cxn modelId="{BF3DF5BC-C908-4E59-A93B-F2E65AD0C63F}" type="presParOf" srcId="{5A69ACFD-CF33-47A1-818D-F0BCB5135E54}" destId="{262853A3-D043-4D1D-B91E-97C065F8273C}" srcOrd="0" destOrd="0" presId="urn:microsoft.com/office/officeart/2005/8/layout/orgChart1"/>
    <dgm:cxn modelId="{3B0CD7C4-955F-428B-BBA0-30BA883165C4}" type="presParOf" srcId="{5A69ACFD-CF33-47A1-818D-F0BCB5135E54}" destId="{3F390941-9E71-4B7D-8678-48E4AECD1279}" srcOrd="1" destOrd="0" presId="urn:microsoft.com/office/officeart/2005/8/layout/orgChart1"/>
    <dgm:cxn modelId="{89C799BB-99F4-4CAA-9F6D-8E6C0D068EA1}" type="presParOf" srcId="{1F58863E-B049-4314-9353-AE7B83296E86}" destId="{F2CA52DC-F94F-46D2-98C2-0A8D0F42E408}" srcOrd="1" destOrd="0" presId="urn:microsoft.com/office/officeart/2005/8/layout/orgChart1"/>
    <dgm:cxn modelId="{29DD12AF-3DCC-4E9D-B9AC-378AE07A41C4}" type="presParOf" srcId="{1F58863E-B049-4314-9353-AE7B83296E86}" destId="{02BA3BC5-AC8C-49F0-BDA7-CB2E7CB63688}" srcOrd="2" destOrd="0" presId="urn:microsoft.com/office/officeart/2005/8/layout/orgChart1"/>
    <dgm:cxn modelId="{50970033-48EE-4E50-85F4-DC724F36ABB3}" type="presParOf" srcId="{24B5DA7D-D7A7-4B14-BB5B-9169728CC4A7}" destId="{28817E5B-13E9-44AE-A5C5-F632E508734C}" srcOrd="2" destOrd="0" presId="urn:microsoft.com/office/officeart/2005/8/layout/orgChart1"/>
    <dgm:cxn modelId="{7419304C-FC69-4A28-83CC-CA160557C27B}" type="presParOf" srcId="{1285390C-8C52-46A6-93AF-F94F70745EB5}" destId="{09E061F2-A872-4048-BB0E-B37BF0BDEDF9}" srcOrd="2" destOrd="0" presId="urn:microsoft.com/office/officeart/2005/8/layout/orgChart1"/>
    <dgm:cxn modelId="{4FAE90E5-4F22-4F53-A074-C7F999B96B23}" type="presParOf" srcId="{C50A3C0C-DEB4-4E7C-81E2-3FEFA4A947AF}" destId="{E982B29A-627C-4AB5-B7BB-17BB64FF948B}" srcOrd="2" destOrd="0" presId="urn:microsoft.com/office/officeart/2005/8/layout/orgChart1"/>
    <dgm:cxn modelId="{8D60EE58-063C-460D-A9A8-5C0B00803F33}" type="presParOf" srcId="{81E181C5-E2CA-4408-8FDE-E14757224686}" destId="{34A0B2C4-8D2D-4F0F-9EE5-C05B84ED3A5E}" srcOrd="2" destOrd="0" presId="urn:microsoft.com/office/officeart/2005/8/layout/orgChart1"/>
    <dgm:cxn modelId="{2BAFF28F-D7A5-4809-8906-700169320467}" type="presParOf" srcId="{2DB22D68-C39A-429E-86B2-EDEB34E47BEC}" destId="{5D497DA7-9518-4A2F-B24F-BB4617BADDEF}" srcOrd="2" destOrd="0" presId="urn:microsoft.com/office/officeart/2005/8/layout/orgChart1"/>
    <dgm:cxn modelId="{75F849D7-EEFE-4FB1-B1AD-6B58CA873A07}" type="presParOf" srcId="{DA805D05-137A-44CA-A27C-83E1B4BE2276}" destId="{41D726FC-7416-4259-833C-D425BD9F5F28}" srcOrd="8" destOrd="0" presId="urn:microsoft.com/office/officeart/2005/8/layout/orgChart1"/>
    <dgm:cxn modelId="{FC1B3EFF-8435-453E-BF46-6D33A9C5DD01}" type="presParOf" srcId="{DA805D05-137A-44CA-A27C-83E1B4BE2276}" destId="{FA6484A7-BB14-4515-BAF7-BE2F0AA93C8C}" srcOrd="9" destOrd="0" presId="urn:microsoft.com/office/officeart/2005/8/layout/orgChart1"/>
    <dgm:cxn modelId="{97126976-F517-46EC-9944-C194644967D5}" type="presParOf" srcId="{FA6484A7-BB14-4515-BAF7-BE2F0AA93C8C}" destId="{FB788A9E-80C7-4F76-99AA-EBD88801C79C}" srcOrd="0" destOrd="0" presId="urn:microsoft.com/office/officeart/2005/8/layout/orgChart1"/>
    <dgm:cxn modelId="{646D8253-8DF1-4FFF-BCF7-4128BB2C6602}" type="presParOf" srcId="{FB788A9E-80C7-4F76-99AA-EBD88801C79C}" destId="{1A853AEC-39F4-4177-94E3-9A76BF8137E6}" srcOrd="0" destOrd="0" presId="urn:microsoft.com/office/officeart/2005/8/layout/orgChart1"/>
    <dgm:cxn modelId="{BAACF972-9B7A-4F51-9A45-E2BB0D300EA5}" type="presParOf" srcId="{FB788A9E-80C7-4F76-99AA-EBD88801C79C}" destId="{41BC4022-DA34-4EC4-91B1-D9764ED34D0C}" srcOrd="1" destOrd="0" presId="urn:microsoft.com/office/officeart/2005/8/layout/orgChart1"/>
    <dgm:cxn modelId="{01CD5D63-9C41-4A9B-9DA5-8C124C4FF988}" type="presParOf" srcId="{FA6484A7-BB14-4515-BAF7-BE2F0AA93C8C}" destId="{15740C6F-B005-4DAF-AB57-32EDB785A364}" srcOrd="1" destOrd="0" presId="urn:microsoft.com/office/officeart/2005/8/layout/orgChart1"/>
    <dgm:cxn modelId="{9AEC2E45-AF6F-4B67-8F5D-21F8A85A44CB}" type="presParOf" srcId="{15740C6F-B005-4DAF-AB57-32EDB785A364}" destId="{D824C241-724F-41B2-926B-3978DA7A1AF9}" srcOrd="0" destOrd="0" presId="urn:microsoft.com/office/officeart/2005/8/layout/orgChart1"/>
    <dgm:cxn modelId="{F40FA2FC-BB6B-4498-8969-A6226C4263A5}" type="presParOf" srcId="{15740C6F-B005-4DAF-AB57-32EDB785A364}" destId="{70974726-9248-4762-AFF9-77756A1B93D9}" srcOrd="1" destOrd="0" presId="urn:microsoft.com/office/officeart/2005/8/layout/orgChart1"/>
    <dgm:cxn modelId="{D987FCC4-AB96-41AF-BF17-A83E86CDCEAF}" type="presParOf" srcId="{70974726-9248-4762-AFF9-77756A1B93D9}" destId="{06B4D9D7-D156-46C3-BCE5-5E89E6C2B64A}" srcOrd="0" destOrd="0" presId="urn:microsoft.com/office/officeart/2005/8/layout/orgChart1"/>
    <dgm:cxn modelId="{E403F506-30E2-4B75-8A95-A4C73E46A7AE}" type="presParOf" srcId="{06B4D9D7-D156-46C3-BCE5-5E89E6C2B64A}" destId="{EDB40659-F43E-4FD9-AEAA-AFFD07F729D1}" srcOrd="0" destOrd="0" presId="urn:microsoft.com/office/officeart/2005/8/layout/orgChart1"/>
    <dgm:cxn modelId="{E3576341-C182-494D-A236-E41351723BDD}" type="presParOf" srcId="{06B4D9D7-D156-46C3-BCE5-5E89E6C2B64A}" destId="{6FE316D6-AF6A-487F-83BC-E08CA4D5A0F3}" srcOrd="1" destOrd="0" presId="urn:microsoft.com/office/officeart/2005/8/layout/orgChart1"/>
    <dgm:cxn modelId="{106639D2-3064-433E-BE42-D5D41E85AF0C}" type="presParOf" srcId="{70974726-9248-4762-AFF9-77756A1B93D9}" destId="{9E81C9E7-3B89-4C9A-BB23-F3564B263611}" srcOrd="1" destOrd="0" presId="urn:microsoft.com/office/officeart/2005/8/layout/orgChart1"/>
    <dgm:cxn modelId="{F7845042-850E-48BB-B4BE-09B8CCCAB5B5}" type="presParOf" srcId="{9E81C9E7-3B89-4C9A-BB23-F3564B263611}" destId="{CAAD5500-6B29-4899-B002-E9BB9BF38255}" srcOrd="0" destOrd="0" presId="urn:microsoft.com/office/officeart/2005/8/layout/orgChart1"/>
    <dgm:cxn modelId="{40CF64E9-4971-4F1F-BE7E-2F5C21EECABE}" type="presParOf" srcId="{9E81C9E7-3B89-4C9A-BB23-F3564B263611}" destId="{2AC542B6-C9AD-4A80-8853-F64E68D5E761}" srcOrd="1" destOrd="0" presId="urn:microsoft.com/office/officeart/2005/8/layout/orgChart1"/>
    <dgm:cxn modelId="{CD72BD4F-EAF2-4992-AAC0-CFA9632928BA}" type="presParOf" srcId="{2AC542B6-C9AD-4A80-8853-F64E68D5E761}" destId="{6237087C-04CE-4FFD-84A3-A3E0D411AC34}" srcOrd="0" destOrd="0" presId="urn:microsoft.com/office/officeart/2005/8/layout/orgChart1"/>
    <dgm:cxn modelId="{62F774C6-D671-4451-BC92-5BD22338D2BE}" type="presParOf" srcId="{6237087C-04CE-4FFD-84A3-A3E0D411AC34}" destId="{838EAC20-9E30-4C7A-92DD-FDEC23264119}" srcOrd="0" destOrd="0" presId="urn:microsoft.com/office/officeart/2005/8/layout/orgChart1"/>
    <dgm:cxn modelId="{28FCC034-DF25-4EAE-A257-89232F1B35C8}" type="presParOf" srcId="{6237087C-04CE-4FFD-84A3-A3E0D411AC34}" destId="{4E2E961A-DAE0-4A5C-A00C-AFFC4B20F455}" srcOrd="1" destOrd="0" presId="urn:microsoft.com/office/officeart/2005/8/layout/orgChart1"/>
    <dgm:cxn modelId="{D7587819-A6AB-4CC3-9AC3-DDB563D44072}" type="presParOf" srcId="{2AC542B6-C9AD-4A80-8853-F64E68D5E761}" destId="{F53998DE-263F-47E9-9401-04747D1F949C}" srcOrd="1" destOrd="0" presId="urn:microsoft.com/office/officeart/2005/8/layout/orgChart1"/>
    <dgm:cxn modelId="{6C628A0D-F6C7-4C0B-8D15-852D75D61836}" type="presParOf" srcId="{2AC542B6-C9AD-4A80-8853-F64E68D5E761}" destId="{5EC6F32A-626C-4FD4-A0F7-340FD420EE3F}" srcOrd="2" destOrd="0" presId="urn:microsoft.com/office/officeart/2005/8/layout/orgChart1"/>
    <dgm:cxn modelId="{1D32381A-1846-4C0E-987A-E5B92EFBD66F}" type="presParOf" srcId="{70974726-9248-4762-AFF9-77756A1B93D9}" destId="{15E2AE5E-F1E7-4FF3-92A1-68EB7D714BF0}" srcOrd="2" destOrd="0" presId="urn:microsoft.com/office/officeart/2005/8/layout/orgChart1"/>
    <dgm:cxn modelId="{E8284D9F-4E0F-4447-A268-FC7F55C6BD65}" type="presParOf" srcId="{15740C6F-B005-4DAF-AB57-32EDB785A364}" destId="{FA0798DB-EAAD-4D97-BF38-07477D9C5C1B}" srcOrd="2" destOrd="0" presId="urn:microsoft.com/office/officeart/2005/8/layout/orgChart1"/>
    <dgm:cxn modelId="{1B80A480-D967-4918-B978-24ECA6322090}" type="presParOf" srcId="{15740C6F-B005-4DAF-AB57-32EDB785A364}" destId="{D3A22B00-0745-4567-98C4-0A6B7C583097}" srcOrd="3" destOrd="0" presId="urn:microsoft.com/office/officeart/2005/8/layout/orgChart1"/>
    <dgm:cxn modelId="{6171260C-9352-463D-9FFA-0DA7380EF571}" type="presParOf" srcId="{D3A22B00-0745-4567-98C4-0A6B7C583097}" destId="{98888F34-0CC0-4205-AF45-E4E91BE08870}" srcOrd="0" destOrd="0" presId="urn:microsoft.com/office/officeart/2005/8/layout/orgChart1"/>
    <dgm:cxn modelId="{FD4FC237-CB7B-4806-93B0-F1E0EF97AEED}" type="presParOf" srcId="{98888F34-0CC0-4205-AF45-E4E91BE08870}" destId="{8F7D261D-ED81-452F-9537-4EDD149F2C17}" srcOrd="0" destOrd="0" presId="urn:microsoft.com/office/officeart/2005/8/layout/orgChart1"/>
    <dgm:cxn modelId="{08F0B54F-EB16-4C05-99E6-F4E28FEDFB03}" type="presParOf" srcId="{98888F34-0CC0-4205-AF45-E4E91BE08870}" destId="{F9CB949F-E9C4-40DB-8CA3-0331BE1BC11A}" srcOrd="1" destOrd="0" presId="urn:microsoft.com/office/officeart/2005/8/layout/orgChart1"/>
    <dgm:cxn modelId="{329C81D1-6223-463C-A365-1ED40337CB4D}" type="presParOf" srcId="{D3A22B00-0745-4567-98C4-0A6B7C583097}" destId="{82D31A4B-9250-4D81-B8DD-3BBD618BA03A}" srcOrd="1" destOrd="0" presId="urn:microsoft.com/office/officeart/2005/8/layout/orgChart1"/>
    <dgm:cxn modelId="{9507A8D3-CAC2-48EA-8A54-919177B16BCA}" type="presParOf" srcId="{D3A22B00-0745-4567-98C4-0A6B7C583097}" destId="{158EFD5D-C4BE-4E9D-827C-55B0103FF332}" srcOrd="2" destOrd="0" presId="urn:microsoft.com/office/officeart/2005/8/layout/orgChart1"/>
    <dgm:cxn modelId="{79811EBC-47B7-48C9-ACD3-0502EB26E493}" type="presParOf" srcId="{FA6484A7-BB14-4515-BAF7-BE2F0AA93C8C}" destId="{2C1BBE7E-2CAB-4BF4-AFB2-895783DEDC36}" srcOrd="2" destOrd="0" presId="urn:microsoft.com/office/officeart/2005/8/layout/orgChart1"/>
    <dgm:cxn modelId="{A871572A-CA97-46B7-9668-251EDFD05D0C}" type="presParOf" srcId="{2DFA16EC-3E5B-4059-9050-66CD963A21BA}" destId="{EEAC8FC4-DBB9-42DC-88EF-FCF770205C9D}" srcOrd="2" destOrd="0" presId="urn:microsoft.com/office/officeart/2005/8/layout/orgChart1"/>
    <dgm:cxn modelId="{F35FB25B-7EE1-44DB-9570-CD725926D783}" type="presParOf" srcId="{6159F247-C32C-4560-9280-0633C9343594}" destId="{AB75C425-9A3B-427A-81EF-1B85ED335DA0}" srcOrd="2" destOrd="0" presId="urn:microsoft.com/office/officeart/2005/8/layout/orgChart1"/>
    <dgm:cxn modelId="{241A8B1C-1BC9-4D4D-83CF-0AA8137239A1}" type="presParOf" srcId="{838147BD-AC19-49FB-8E70-A2C79419B102}" destId="{EBB10A28-7D3E-42C5-BD16-8DCC79E33F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DB0DF8-DE0B-48BF-85EA-D6231A8C64F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944DBDA-4DC8-4965-BA6B-2F9C0C75D349}">
      <dgm:prSet phldrT="[Szöveg]"/>
      <dgm:spPr>
        <a:solidFill>
          <a:schemeClr val="accent1"/>
        </a:solidFill>
      </dgm:spPr>
      <dgm:t>
        <a:bodyPr/>
        <a:lstStyle/>
        <a:p>
          <a:r>
            <a:rPr lang="hu-HU" dirty="0"/>
            <a:t>Foglalkoztatók megkeresése</a:t>
          </a:r>
        </a:p>
      </dgm:t>
    </dgm:pt>
    <dgm:pt modelId="{882E91B1-8483-4975-91AC-405A720FF91D}" type="parTrans" cxnId="{0DD0913F-B075-4B45-BF53-B3938CDBE9C8}">
      <dgm:prSet/>
      <dgm:spPr/>
      <dgm:t>
        <a:bodyPr/>
        <a:lstStyle/>
        <a:p>
          <a:endParaRPr lang="hu-HU"/>
        </a:p>
      </dgm:t>
    </dgm:pt>
    <dgm:pt modelId="{3D4889F6-9B82-4F72-98C1-71FDD06C4680}" type="sibTrans" cxnId="{0DD0913F-B075-4B45-BF53-B3938CDBE9C8}">
      <dgm:prSet/>
      <dgm:spPr/>
      <dgm:t>
        <a:bodyPr/>
        <a:lstStyle/>
        <a:p>
          <a:endParaRPr lang="hu-HU"/>
        </a:p>
      </dgm:t>
    </dgm:pt>
    <dgm:pt modelId="{DC7A97D6-54F6-4DD9-A295-7E9B16F39714}">
      <dgm:prSet phldrT="[Szöveg]"/>
      <dgm:spPr/>
      <dgm:t>
        <a:bodyPr/>
        <a:lstStyle/>
        <a:p>
          <a:r>
            <a:rPr lang="hu-HU" dirty="0"/>
            <a:t>Álláshely igények felmérése</a:t>
          </a:r>
        </a:p>
      </dgm:t>
    </dgm:pt>
    <dgm:pt modelId="{D9E4D032-0828-4353-B2EF-0DBAAE594132}" type="parTrans" cxnId="{6D88E030-4CEB-469E-96BF-8E634A1295A6}">
      <dgm:prSet/>
      <dgm:spPr/>
      <dgm:t>
        <a:bodyPr/>
        <a:lstStyle/>
        <a:p>
          <a:endParaRPr lang="hu-HU"/>
        </a:p>
      </dgm:t>
    </dgm:pt>
    <dgm:pt modelId="{52E539FD-A9F2-43A9-A749-4900268662B5}" type="sibTrans" cxnId="{6D88E030-4CEB-469E-96BF-8E634A1295A6}">
      <dgm:prSet/>
      <dgm:spPr/>
      <dgm:t>
        <a:bodyPr/>
        <a:lstStyle/>
        <a:p>
          <a:endParaRPr lang="hu-HU"/>
        </a:p>
      </dgm:t>
    </dgm:pt>
    <dgm:pt modelId="{68E4E670-A697-4AB4-8934-F806FFD6FC75}">
      <dgm:prSet phldrT="[Szöveg]"/>
      <dgm:spPr/>
      <dgm:t>
        <a:bodyPr/>
        <a:lstStyle/>
        <a:p>
          <a:r>
            <a:rPr lang="hu-HU" dirty="0"/>
            <a:t>Munkahelyen való maradás támogatása / értékelés</a:t>
          </a:r>
        </a:p>
      </dgm:t>
    </dgm:pt>
    <dgm:pt modelId="{F3F3D8E8-F81B-476D-BAFC-65D542C190CF}" type="parTrans" cxnId="{7AD03662-243F-4AE6-8005-4E3F2C878390}">
      <dgm:prSet/>
      <dgm:spPr/>
      <dgm:t>
        <a:bodyPr/>
        <a:lstStyle/>
        <a:p>
          <a:endParaRPr lang="hu-HU"/>
        </a:p>
      </dgm:t>
    </dgm:pt>
    <dgm:pt modelId="{0529BAB5-D023-4A15-B972-BC656E8657C2}" type="sibTrans" cxnId="{7AD03662-243F-4AE6-8005-4E3F2C878390}">
      <dgm:prSet/>
      <dgm:spPr/>
      <dgm:t>
        <a:bodyPr/>
        <a:lstStyle/>
        <a:p>
          <a:endParaRPr lang="hu-HU"/>
        </a:p>
      </dgm:t>
    </dgm:pt>
    <dgm:pt modelId="{2FC22FFF-8B8F-45FD-8959-26E5C91CF79C}">
      <dgm:prSet phldrT="[Szöveg]"/>
      <dgm:spPr/>
      <dgm:t>
        <a:bodyPr/>
        <a:lstStyle/>
        <a:p>
          <a:r>
            <a:rPr lang="hu-HU" dirty="0"/>
            <a:t>Munkaközvetítés</a:t>
          </a:r>
        </a:p>
      </dgm:t>
    </dgm:pt>
    <dgm:pt modelId="{4185854D-F48E-4EAC-A1F0-8B2997520DE7}" type="parTrans" cxnId="{C27CD6BE-349C-444C-841F-70F138955BCE}">
      <dgm:prSet/>
      <dgm:spPr/>
      <dgm:t>
        <a:bodyPr/>
        <a:lstStyle/>
        <a:p>
          <a:endParaRPr lang="hu-HU"/>
        </a:p>
      </dgm:t>
    </dgm:pt>
    <dgm:pt modelId="{E49A250C-8974-4F34-8FED-E00817DD5C61}" type="sibTrans" cxnId="{C27CD6BE-349C-444C-841F-70F138955BCE}">
      <dgm:prSet/>
      <dgm:spPr/>
      <dgm:t>
        <a:bodyPr/>
        <a:lstStyle/>
        <a:p>
          <a:endParaRPr lang="hu-HU"/>
        </a:p>
      </dgm:t>
    </dgm:pt>
    <dgm:pt modelId="{77FC0E84-143C-49CD-B68D-5D6902F6F1FF}">
      <dgm:prSet phldrT="[Szöveg]"/>
      <dgm:spPr/>
      <dgm:t>
        <a:bodyPr/>
        <a:lstStyle/>
        <a:p>
          <a:r>
            <a:rPr lang="hu-HU" dirty="0"/>
            <a:t>Tanácsadás – érzékenyítés munkáltatói és munkavállalói </a:t>
          </a:r>
          <a:r>
            <a:rPr lang="hu-HU"/>
            <a:t>igények összehangolása</a:t>
          </a:r>
          <a:endParaRPr lang="hu-HU" dirty="0"/>
        </a:p>
      </dgm:t>
    </dgm:pt>
    <dgm:pt modelId="{7567BD00-934C-4C11-8F00-8B8DFC005381}" type="parTrans" cxnId="{827C6658-0DF0-4CF7-83D6-F9AFBF6672AF}">
      <dgm:prSet/>
      <dgm:spPr/>
      <dgm:t>
        <a:bodyPr/>
        <a:lstStyle/>
        <a:p>
          <a:endParaRPr lang="hu-HU"/>
        </a:p>
      </dgm:t>
    </dgm:pt>
    <dgm:pt modelId="{B086CAA7-ABEC-45D4-B1F0-B31D36768B61}" type="sibTrans" cxnId="{827C6658-0DF0-4CF7-83D6-F9AFBF6672AF}">
      <dgm:prSet/>
      <dgm:spPr/>
      <dgm:t>
        <a:bodyPr/>
        <a:lstStyle/>
        <a:p>
          <a:endParaRPr lang="hu-HU"/>
        </a:p>
      </dgm:t>
    </dgm:pt>
    <dgm:pt modelId="{FF7EE938-F02B-43DC-88FC-945DBD3EBE37}">
      <dgm:prSet phldrT="[Szöveg]"/>
      <dgm:spPr/>
      <dgm:t>
        <a:bodyPr/>
        <a:lstStyle/>
        <a:p>
          <a:r>
            <a:rPr lang="hu-HU" dirty="0"/>
            <a:t>Foglalkoztatás</a:t>
          </a:r>
        </a:p>
      </dgm:t>
    </dgm:pt>
    <dgm:pt modelId="{51C46176-2146-4136-9837-53C60E4F59EF}" type="parTrans" cxnId="{28661818-745F-4F6E-AF03-53317155E0A3}">
      <dgm:prSet/>
      <dgm:spPr/>
      <dgm:t>
        <a:bodyPr/>
        <a:lstStyle/>
        <a:p>
          <a:endParaRPr lang="hu-HU"/>
        </a:p>
      </dgm:t>
    </dgm:pt>
    <dgm:pt modelId="{FBC91793-8928-4ACD-BBBE-36E4CA1D13C8}" type="sibTrans" cxnId="{28661818-745F-4F6E-AF03-53317155E0A3}">
      <dgm:prSet/>
      <dgm:spPr/>
      <dgm:t>
        <a:bodyPr/>
        <a:lstStyle/>
        <a:p>
          <a:endParaRPr lang="hu-HU"/>
        </a:p>
      </dgm:t>
    </dgm:pt>
    <dgm:pt modelId="{48159079-B6E5-4A89-BA1E-62993A9EF2F0}" type="pres">
      <dgm:prSet presAssocID="{D4DB0DF8-DE0B-48BF-85EA-D6231A8C64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8147BD-AC19-49FB-8E70-A2C79419B102}" type="pres">
      <dgm:prSet presAssocID="{A944DBDA-4DC8-4965-BA6B-2F9C0C75D349}" presName="hierRoot1" presStyleCnt="0">
        <dgm:presLayoutVars>
          <dgm:hierBranch val="init"/>
        </dgm:presLayoutVars>
      </dgm:prSet>
      <dgm:spPr/>
    </dgm:pt>
    <dgm:pt modelId="{F920375E-A16D-437B-A217-95B17A2338FC}" type="pres">
      <dgm:prSet presAssocID="{A944DBDA-4DC8-4965-BA6B-2F9C0C75D349}" presName="rootComposite1" presStyleCnt="0"/>
      <dgm:spPr/>
    </dgm:pt>
    <dgm:pt modelId="{58B7F899-1AE7-418E-B85A-2C499E5FD281}" type="pres">
      <dgm:prSet presAssocID="{A944DBDA-4DC8-4965-BA6B-2F9C0C75D349}" presName="rootText1" presStyleLbl="node0" presStyleIdx="0" presStyleCnt="1">
        <dgm:presLayoutVars>
          <dgm:chPref val="3"/>
        </dgm:presLayoutVars>
      </dgm:prSet>
      <dgm:spPr/>
    </dgm:pt>
    <dgm:pt modelId="{D458B713-A4F8-41DE-8C63-75CD17751F40}" type="pres">
      <dgm:prSet presAssocID="{A944DBDA-4DC8-4965-BA6B-2F9C0C75D349}" presName="rootConnector1" presStyleLbl="node1" presStyleIdx="0" presStyleCnt="0"/>
      <dgm:spPr/>
    </dgm:pt>
    <dgm:pt modelId="{1FFC5823-E3C2-4427-9A7B-3E67F715B73B}" type="pres">
      <dgm:prSet presAssocID="{A944DBDA-4DC8-4965-BA6B-2F9C0C75D349}" presName="hierChild2" presStyleCnt="0"/>
      <dgm:spPr/>
    </dgm:pt>
    <dgm:pt modelId="{F464D07D-B192-4B0B-BD5A-698DBB3D6523}" type="pres">
      <dgm:prSet presAssocID="{D9E4D032-0828-4353-B2EF-0DBAAE594132}" presName="Name37" presStyleLbl="parChTrans1D2" presStyleIdx="0" presStyleCnt="1"/>
      <dgm:spPr/>
    </dgm:pt>
    <dgm:pt modelId="{2DB22D68-C39A-429E-86B2-EDEB34E47BEC}" type="pres">
      <dgm:prSet presAssocID="{DC7A97D6-54F6-4DD9-A295-7E9B16F39714}" presName="hierRoot2" presStyleCnt="0">
        <dgm:presLayoutVars>
          <dgm:hierBranch val="init"/>
        </dgm:presLayoutVars>
      </dgm:prSet>
      <dgm:spPr/>
    </dgm:pt>
    <dgm:pt modelId="{A4E559EA-3E53-478B-B50E-5C0AFF8B105D}" type="pres">
      <dgm:prSet presAssocID="{DC7A97D6-54F6-4DD9-A295-7E9B16F39714}" presName="rootComposite" presStyleCnt="0"/>
      <dgm:spPr/>
    </dgm:pt>
    <dgm:pt modelId="{8D3B7D93-8970-4A49-B5BD-BC09A73A93BA}" type="pres">
      <dgm:prSet presAssocID="{DC7A97D6-54F6-4DD9-A295-7E9B16F39714}" presName="rootText" presStyleLbl="node2" presStyleIdx="0" presStyleCnt="1">
        <dgm:presLayoutVars>
          <dgm:chPref val="3"/>
        </dgm:presLayoutVars>
      </dgm:prSet>
      <dgm:spPr/>
    </dgm:pt>
    <dgm:pt modelId="{98DB4C94-7C00-4E44-A648-FD61DEE03644}" type="pres">
      <dgm:prSet presAssocID="{DC7A97D6-54F6-4DD9-A295-7E9B16F39714}" presName="rootConnector" presStyleLbl="node2" presStyleIdx="0" presStyleCnt="1"/>
      <dgm:spPr/>
    </dgm:pt>
    <dgm:pt modelId="{09BA7ECB-CF65-4842-8B85-BBEAEE4CA3EE}" type="pres">
      <dgm:prSet presAssocID="{DC7A97D6-54F6-4DD9-A295-7E9B16F39714}" presName="hierChild4" presStyleCnt="0"/>
      <dgm:spPr/>
    </dgm:pt>
    <dgm:pt modelId="{C4966819-F491-4D0F-AAA6-A4A8121340F4}" type="pres">
      <dgm:prSet presAssocID="{7567BD00-934C-4C11-8F00-8B8DFC005381}" presName="Name37" presStyleLbl="parChTrans1D3" presStyleIdx="0" presStyleCnt="2"/>
      <dgm:spPr/>
    </dgm:pt>
    <dgm:pt modelId="{18EBA23F-99A0-4BA8-BD14-A85A6F33BEE8}" type="pres">
      <dgm:prSet presAssocID="{77FC0E84-143C-49CD-B68D-5D6902F6F1FF}" presName="hierRoot2" presStyleCnt="0">
        <dgm:presLayoutVars>
          <dgm:hierBranch val="init"/>
        </dgm:presLayoutVars>
      </dgm:prSet>
      <dgm:spPr/>
    </dgm:pt>
    <dgm:pt modelId="{14CA694F-5CA0-4813-B1BB-D242747939F6}" type="pres">
      <dgm:prSet presAssocID="{77FC0E84-143C-49CD-B68D-5D6902F6F1FF}" presName="rootComposite" presStyleCnt="0"/>
      <dgm:spPr/>
    </dgm:pt>
    <dgm:pt modelId="{9703C30E-B0CE-4826-96BC-73F7A762D770}" type="pres">
      <dgm:prSet presAssocID="{77FC0E84-143C-49CD-B68D-5D6902F6F1FF}" presName="rootText" presStyleLbl="node3" presStyleIdx="0" presStyleCnt="2">
        <dgm:presLayoutVars>
          <dgm:chPref val="3"/>
        </dgm:presLayoutVars>
      </dgm:prSet>
      <dgm:spPr/>
    </dgm:pt>
    <dgm:pt modelId="{E66DE826-8EE6-4FEF-A59B-26DB217E878B}" type="pres">
      <dgm:prSet presAssocID="{77FC0E84-143C-49CD-B68D-5D6902F6F1FF}" presName="rootConnector" presStyleLbl="node3" presStyleIdx="0" presStyleCnt="2"/>
      <dgm:spPr/>
    </dgm:pt>
    <dgm:pt modelId="{F4C01922-0226-4B53-9EDB-3EAB560D5F37}" type="pres">
      <dgm:prSet presAssocID="{77FC0E84-143C-49CD-B68D-5D6902F6F1FF}" presName="hierChild4" presStyleCnt="0"/>
      <dgm:spPr/>
    </dgm:pt>
    <dgm:pt modelId="{B2267E88-7932-4CE1-811F-551F297776C6}" type="pres">
      <dgm:prSet presAssocID="{77FC0E84-143C-49CD-B68D-5D6902F6F1FF}" presName="hierChild5" presStyleCnt="0"/>
      <dgm:spPr/>
    </dgm:pt>
    <dgm:pt modelId="{AB6DA454-C8F6-42A6-A509-68ED8B9920CE}" type="pres">
      <dgm:prSet presAssocID="{4185854D-F48E-4EAC-A1F0-8B2997520DE7}" presName="Name37" presStyleLbl="parChTrans1D3" presStyleIdx="1" presStyleCnt="2"/>
      <dgm:spPr/>
    </dgm:pt>
    <dgm:pt modelId="{81E181C5-E2CA-4408-8FDE-E14757224686}" type="pres">
      <dgm:prSet presAssocID="{2FC22FFF-8B8F-45FD-8959-26E5C91CF79C}" presName="hierRoot2" presStyleCnt="0">
        <dgm:presLayoutVars>
          <dgm:hierBranch val="init"/>
        </dgm:presLayoutVars>
      </dgm:prSet>
      <dgm:spPr/>
    </dgm:pt>
    <dgm:pt modelId="{3E0577E9-3BE2-47DC-925A-6DF0A03989B0}" type="pres">
      <dgm:prSet presAssocID="{2FC22FFF-8B8F-45FD-8959-26E5C91CF79C}" presName="rootComposite" presStyleCnt="0"/>
      <dgm:spPr/>
    </dgm:pt>
    <dgm:pt modelId="{2E90BE31-F749-431E-8C6D-0F21A41F1A93}" type="pres">
      <dgm:prSet presAssocID="{2FC22FFF-8B8F-45FD-8959-26E5C91CF79C}" presName="rootText" presStyleLbl="node3" presStyleIdx="1" presStyleCnt="2">
        <dgm:presLayoutVars>
          <dgm:chPref val="3"/>
        </dgm:presLayoutVars>
      </dgm:prSet>
      <dgm:spPr/>
    </dgm:pt>
    <dgm:pt modelId="{32B0F024-C661-409A-9339-59FC8F045CCC}" type="pres">
      <dgm:prSet presAssocID="{2FC22FFF-8B8F-45FD-8959-26E5C91CF79C}" presName="rootConnector" presStyleLbl="node3" presStyleIdx="1" presStyleCnt="2"/>
      <dgm:spPr/>
    </dgm:pt>
    <dgm:pt modelId="{142F1ABB-60C4-4D6B-9D38-AC5E4E777A73}" type="pres">
      <dgm:prSet presAssocID="{2FC22FFF-8B8F-45FD-8959-26E5C91CF79C}" presName="hierChild4" presStyleCnt="0"/>
      <dgm:spPr/>
    </dgm:pt>
    <dgm:pt modelId="{92F327EC-7B2A-4E5F-AFD5-0AD0852A6448}" type="pres">
      <dgm:prSet presAssocID="{51C46176-2146-4136-9837-53C60E4F59EF}" presName="Name37" presStyleLbl="parChTrans1D4" presStyleIdx="0" presStyleCnt="2"/>
      <dgm:spPr/>
    </dgm:pt>
    <dgm:pt modelId="{71A1B73E-FA11-4986-B084-3D06CDC09886}" type="pres">
      <dgm:prSet presAssocID="{FF7EE938-F02B-43DC-88FC-945DBD3EBE37}" presName="hierRoot2" presStyleCnt="0">
        <dgm:presLayoutVars>
          <dgm:hierBranch val="init"/>
        </dgm:presLayoutVars>
      </dgm:prSet>
      <dgm:spPr/>
    </dgm:pt>
    <dgm:pt modelId="{F8969194-DDDB-4055-B455-2AE91FE68F99}" type="pres">
      <dgm:prSet presAssocID="{FF7EE938-F02B-43DC-88FC-945DBD3EBE37}" presName="rootComposite" presStyleCnt="0"/>
      <dgm:spPr/>
    </dgm:pt>
    <dgm:pt modelId="{9B40D864-A0C6-4248-9C78-9D1AEFDA384C}" type="pres">
      <dgm:prSet presAssocID="{FF7EE938-F02B-43DC-88FC-945DBD3EBE37}" presName="rootText" presStyleLbl="node4" presStyleIdx="0" presStyleCnt="2">
        <dgm:presLayoutVars>
          <dgm:chPref val="3"/>
        </dgm:presLayoutVars>
      </dgm:prSet>
      <dgm:spPr/>
    </dgm:pt>
    <dgm:pt modelId="{4EE7E8E0-A06B-47AA-BD04-2646F2B07497}" type="pres">
      <dgm:prSet presAssocID="{FF7EE938-F02B-43DC-88FC-945DBD3EBE37}" presName="rootConnector" presStyleLbl="node4" presStyleIdx="0" presStyleCnt="2"/>
      <dgm:spPr/>
    </dgm:pt>
    <dgm:pt modelId="{E9C76AD6-E9C9-449B-952B-763376BF55B3}" type="pres">
      <dgm:prSet presAssocID="{FF7EE938-F02B-43DC-88FC-945DBD3EBE37}" presName="hierChild4" presStyleCnt="0"/>
      <dgm:spPr/>
    </dgm:pt>
    <dgm:pt modelId="{92B606F1-701A-4765-A2FF-AE02F8A0A6AC}" type="pres">
      <dgm:prSet presAssocID="{FF7EE938-F02B-43DC-88FC-945DBD3EBE37}" presName="hierChild5" presStyleCnt="0"/>
      <dgm:spPr/>
    </dgm:pt>
    <dgm:pt modelId="{34EFFF0B-2235-4132-8DF9-581CF121B6E0}" type="pres">
      <dgm:prSet presAssocID="{F3F3D8E8-F81B-476D-BAFC-65D542C190CF}" presName="Name37" presStyleLbl="parChTrans1D4" presStyleIdx="1" presStyleCnt="2"/>
      <dgm:spPr/>
    </dgm:pt>
    <dgm:pt modelId="{C50A3C0C-DEB4-4E7C-81E2-3FEFA4A947AF}" type="pres">
      <dgm:prSet presAssocID="{68E4E670-A697-4AB4-8934-F806FFD6FC75}" presName="hierRoot2" presStyleCnt="0">
        <dgm:presLayoutVars>
          <dgm:hierBranch val="init"/>
        </dgm:presLayoutVars>
      </dgm:prSet>
      <dgm:spPr/>
    </dgm:pt>
    <dgm:pt modelId="{D4F392A3-3A55-4528-8BEE-068F2C8DA71A}" type="pres">
      <dgm:prSet presAssocID="{68E4E670-A697-4AB4-8934-F806FFD6FC75}" presName="rootComposite" presStyleCnt="0"/>
      <dgm:spPr/>
    </dgm:pt>
    <dgm:pt modelId="{57DE1159-0B2D-487E-A3FC-BED80A7DE306}" type="pres">
      <dgm:prSet presAssocID="{68E4E670-A697-4AB4-8934-F806FFD6FC75}" presName="rootText" presStyleLbl="node4" presStyleIdx="1" presStyleCnt="2">
        <dgm:presLayoutVars>
          <dgm:chPref val="3"/>
        </dgm:presLayoutVars>
      </dgm:prSet>
      <dgm:spPr/>
    </dgm:pt>
    <dgm:pt modelId="{E77E7BFA-465C-4376-B5FB-52BFA960BD00}" type="pres">
      <dgm:prSet presAssocID="{68E4E670-A697-4AB4-8934-F806FFD6FC75}" presName="rootConnector" presStyleLbl="node4" presStyleIdx="1" presStyleCnt="2"/>
      <dgm:spPr/>
    </dgm:pt>
    <dgm:pt modelId="{25A847A9-7265-4179-85B2-146205D23AB0}" type="pres">
      <dgm:prSet presAssocID="{68E4E670-A697-4AB4-8934-F806FFD6FC75}" presName="hierChild4" presStyleCnt="0"/>
      <dgm:spPr/>
    </dgm:pt>
    <dgm:pt modelId="{E982B29A-627C-4AB5-B7BB-17BB64FF948B}" type="pres">
      <dgm:prSet presAssocID="{68E4E670-A697-4AB4-8934-F806FFD6FC75}" presName="hierChild5" presStyleCnt="0"/>
      <dgm:spPr/>
    </dgm:pt>
    <dgm:pt modelId="{34A0B2C4-8D2D-4F0F-9EE5-C05B84ED3A5E}" type="pres">
      <dgm:prSet presAssocID="{2FC22FFF-8B8F-45FD-8959-26E5C91CF79C}" presName="hierChild5" presStyleCnt="0"/>
      <dgm:spPr/>
    </dgm:pt>
    <dgm:pt modelId="{5D497DA7-9518-4A2F-B24F-BB4617BADDEF}" type="pres">
      <dgm:prSet presAssocID="{DC7A97D6-54F6-4DD9-A295-7E9B16F39714}" presName="hierChild5" presStyleCnt="0"/>
      <dgm:spPr/>
    </dgm:pt>
    <dgm:pt modelId="{EBB10A28-7D3E-42C5-BD16-8DCC79E33FF5}" type="pres">
      <dgm:prSet presAssocID="{A944DBDA-4DC8-4965-BA6B-2F9C0C75D349}" presName="hierChild3" presStyleCnt="0"/>
      <dgm:spPr/>
    </dgm:pt>
  </dgm:ptLst>
  <dgm:cxnLst>
    <dgm:cxn modelId="{EB88A101-E310-46E6-A0BB-8BB90B66940A}" type="presOf" srcId="{FF7EE938-F02B-43DC-88FC-945DBD3EBE37}" destId="{4EE7E8E0-A06B-47AA-BD04-2646F2B07497}" srcOrd="1" destOrd="0" presId="urn:microsoft.com/office/officeart/2005/8/layout/orgChart1"/>
    <dgm:cxn modelId="{28661818-745F-4F6E-AF03-53317155E0A3}" srcId="{2FC22FFF-8B8F-45FD-8959-26E5C91CF79C}" destId="{FF7EE938-F02B-43DC-88FC-945DBD3EBE37}" srcOrd="0" destOrd="0" parTransId="{51C46176-2146-4136-9837-53C60E4F59EF}" sibTransId="{FBC91793-8928-4ACD-BBBE-36E4CA1D13C8}"/>
    <dgm:cxn modelId="{6D88E030-4CEB-469E-96BF-8E634A1295A6}" srcId="{A944DBDA-4DC8-4965-BA6B-2F9C0C75D349}" destId="{DC7A97D6-54F6-4DD9-A295-7E9B16F39714}" srcOrd="0" destOrd="0" parTransId="{D9E4D032-0828-4353-B2EF-0DBAAE594132}" sibTransId="{52E539FD-A9F2-43A9-A749-4900268662B5}"/>
    <dgm:cxn modelId="{0DD0913F-B075-4B45-BF53-B3938CDBE9C8}" srcId="{D4DB0DF8-DE0B-48BF-85EA-D6231A8C64FC}" destId="{A944DBDA-4DC8-4965-BA6B-2F9C0C75D349}" srcOrd="0" destOrd="0" parTransId="{882E91B1-8483-4975-91AC-405A720FF91D}" sibTransId="{3D4889F6-9B82-4F72-98C1-71FDD06C4680}"/>
    <dgm:cxn modelId="{7AD03662-243F-4AE6-8005-4E3F2C878390}" srcId="{2FC22FFF-8B8F-45FD-8959-26E5C91CF79C}" destId="{68E4E670-A697-4AB4-8934-F806FFD6FC75}" srcOrd="1" destOrd="0" parTransId="{F3F3D8E8-F81B-476D-BAFC-65D542C190CF}" sibTransId="{0529BAB5-D023-4A15-B972-BC656E8657C2}"/>
    <dgm:cxn modelId="{6E5CE749-2BED-4FAC-A575-19716B46700A}" type="presOf" srcId="{4185854D-F48E-4EAC-A1F0-8B2997520DE7}" destId="{AB6DA454-C8F6-42A6-A509-68ED8B9920CE}" srcOrd="0" destOrd="0" presId="urn:microsoft.com/office/officeart/2005/8/layout/orgChart1"/>
    <dgm:cxn modelId="{9518A36A-7C2C-430A-9A38-73C147B57DDE}" type="presOf" srcId="{FF7EE938-F02B-43DC-88FC-945DBD3EBE37}" destId="{9B40D864-A0C6-4248-9C78-9D1AEFDA384C}" srcOrd="0" destOrd="0" presId="urn:microsoft.com/office/officeart/2005/8/layout/orgChart1"/>
    <dgm:cxn modelId="{52D0044B-C5F0-431E-ADB6-183A6F6B5AE9}" type="presOf" srcId="{68E4E670-A697-4AB4-8934-F806FFD6FC75}" destId="{57DE1159-0B2D-487E-A3FC-BED80A7DE306}" srcOrd="0" destOrd="0" presId="urn:microsoft.com/office/officeart/2005/8/layout/orgChart1"/>
    <dgm:cxn modelId="{3FB6634B-1EA6-46A3-893A-4BE200D7C3D4}" type="presOf" srcId="{68E4E670-A697-4AB4-8934-F806FFD6FC75}" destId="{E77E7BFA-465C-4376-B5FB-52BFA960BD00}" srcOrd="1" destOrd="0" presId="urn:microsoft.com/office/officeart/2005/8/layout/orgChart1"/>
    <dgm:cxn modelId="{58CCCB4D-953E-4B55-A7DA-358B5B3A9111}" type="presOf" srcId="{DC7A97D6-54F6-4DD9-A295-7E9B16F39714}" destId="{98DB4C94-7C00-4E44-A648-FD61DEE03644}" srcOrd="1" destOrd="0" presId="urn:microsoft.com/office/officeart/2005/8/layout/orgChart1"/>
    <dgm:cxn modelId="{A3104150-B64D-40F5-B0CB-381BFDEDCA85}" type="presOf" srcId="{77FC0E84-143C-49CD-B68D-5D6902F6F1FF}" destId="{E66DE826-8EE6-4FEF-A59B-26DB217E878B}" srcOrd="1" destOrd="0" presId="urn:microsoft.com/office/officeart/2005/8/layout/orgChart1"/>
    <dgm:cxn modelId="{827C6658-0DF0-4CF7-83D6-F9AFBF6672AF}" srcId="{DC7A97D6-54F6-4DD9-A295-7E9B16F39714}" destId="{77FC0E84-143C-49CD-B68D-5D6902F6F1FF}" srcOrd="0" destOrd="0" parTransId="{7567BD00-934C-4C11-8F00-8B8DFC005381}" sibTransId="{B086CAA7-ABEC-45D4-B1F0-B31D36768B61}"/>
    <dgm:cxn modelId="{32D37282-A4CE-4D95-8AC2-B481A2405FFA}" type="presOf" srcId="{A944DBDA-4DC8-4965-BA6B-2F9C0C75D349}" destId="{58B7F899-1AE7-418E-B85A-2C499E5FD281}" srcOrd="0" destOrd="0" presId="urn:microsoft.com/office/officeart/2005/8/layout/orgChart1"/>
    <dgm:cxn modelId="{D49BA392-4521-4F2D-9B8C-D97B84E86D36}" type="presOf" srcId="{D4DB0DF8-DE0B-48BF-85EA-D6231A8C64FC}" destId="{48159079-B6E5-4A89-BA1E-62993A9EF2F0}" srcOrd="0" destOrd="0" presId="urn:microsoft.com/office/officeart/2005/8/layout/orgChart1"/>
    <dgm:cxn modelId="{FA644693-927E-4A9F-8E37-4F9F52382CE4}" type="presOf" srcId="{2FC22FFF-8B8F-45FD-8959-26E5C91CF79C}" destId="{2E90BE31-F749-431E-8C6D-0F21A41F1A93}" srcOrd="0" destOrd="0" presId="urn:microsoft.com/office/officeart/2005/8/layout/orgChart1"/>
    <dgm:cxn modelId="{682C69A9-79A4-406B-81FB-3198D136E4BD}" type="presOf" srcId="{DC7A97D6-54F6-4DD9-A295-7E9B16F39714}" destId="{8D3B7D93-8970-4A49-B5BD-BC09A73A93BA}" srcOrd="0" destOrd="0" presId="urn:microsoft.com/office/officeart/2005/8/layout/orgChart1"/>
    <dgm:cxn modelId="{7F465CB2-8729-4928-AD14-CAFBA496F71E}" type="presOf" srcId="{51C46176-2146-4136-9837-53C60E4F59EF}" destId="{92F327EC-7B2A-4E5F-AFD5-0AD0852A6448}" srcOrd="0" destOrd="0" presId="urn:microsoft.com/office/officeart/2005/8/layout/orgChart1"/>
    <dgm:cxn modelId="{5A7F9EB6-5A49-4F1B-8925-E7D297625A0D}" type="presOf" srcId="{7567BD00-934C-4C11-8F00-8B8DFC005381}" destId="{C4966819-F491-4D0F-AAA6-A4A8121340F4}" srcOrd="0" destOrd="0" presId="urn:microsoft.com/office/officeart/2005/8/layout/orgChart1"/>
    <dgm:cxn modelId="{C27CD6BE-349C-444C-841F-70F138955BCE}" srcId="{DC7A97D6-54F6-4DD9-A295-7E9B16F39714}" destId="{2FC22FFF-8B8F-45FD-8959-26E5C91CF79C}" srcOrd="1" destOrd="0" parTransId="{4185854D-F48E-4EAC-A1F0-8B2997520DE7}" sibTransId="{E49A250C-8974-4F34-8FED-E00817DD5C61}"/>
    <dgm:cxn modelId="{AE9ED9CB-E483-4126-B773-9B0F0AA3F0C3}" type="presOf" srcId="{D9E4D032-0828-4353-B2EF-0DBAAE594132}" destId="{F464D07D-B192-4B0B-BD5A-698DBB3D6523}" srcOrd="0" destOrd="0" presId="urn:microsoft.com/office/officeart/2005/8/layout/orgChart1"/>
    <dgm:cxn modelId="{587EA9CC-DD73-4C43-8A72-C18F03EAAFA6}" type="presOf" srcId="{A944DBDA-4DC8-4965-BA6B-2F9C0C75D349}" destId="{D458B713-A4F8-41DE-8C63-75CD17751F40}" srcOrd="1" destOrd="0" presId="urn:microsoft.com/office/officeart/2005/8/layout/orgChart1"/>
    <dgm:cxn modelId="{6700BDCF-FF1D-4260-B85C-C927A7ED89BA}" type="presOf" srcId="{77FC0E84-143C-49CD-B68D-5D6902F6F1FF}" destId="{9703C30E-B0CE-4826-96BC-73F7A762D770}" srcOrd="0" destOrd="0" presId="urn:microsoft.com/office/officeart/2005/8/layout/orgChart1"/>
    <dgm:cxn modelId="{11F890F4-6519-4673-9AB7-D37C9A2BCA93}" type="presOf" srcId="{F3F3D8E8-F81B-476D-BAFC-65D542C190CF}" destId="{34EFFF0B-2235-4132-8DF9-581CF121B6E0}" srcOrd="0" destOrd="0" presId="urn:microsoft.com/office/officeart/2005/8/layout/orgChart1"/>
    <dgm:cxn modelId="{EA9073FB-A016-4A75-BC40-4A390493C824}" type="presOf" srcId="{2FC22FFF-8B8F-45FD-8959-26E5C91CF79C}" destId="{32B0F024-C661-409A-9339-59FC8F045CCC}" srcOrd="1" destOrd="0" presId="urn:microsoft.com/office/officeart/2005/8/layout/orgChart1"/>
    <dgm:cxn modelId="{EBBCF2B4-51C0-4689-8172-CFF4107F46F6}" type="presParOf" srcId="{48159079-B6E5-4A89-BA1E-62993A9EF2F0}" destId="{838147BD-AC19-49FB-8E70-A2C79419B102}" srcOrd="0" destOrd="0" presId="urn:microsoft.com/office/officeart/2005/8/layout/orgChart1"/>
    <dgm:cxn modelId="{446EE2F1-04D1-4126-A7C8-2342F008E23C}" type="presParOf" srcId="{838147BD-AC19-49FB-8E70-A2C79419B102}" destId="{F920375E-A16D-437B-A217-95B17A2338FC}" srcOrd="0" destOrd="0" presId="urn:microsoft.com/office/officeart/2005/8/layout/orgChart1"/>
    <dgm:cxn modelId="{C9D97FBA-434D-450F-A44A-0F0C4C4BB7AF}" type="presParOf" srcId="{F920375E-A16D-437B-A217-95B17A2338FC}" destId="{58B7F899-1AE7-418E-B85A-2C499E5FD281}" srcOrd="0" destOrd="0" presId="urn:microsoft.com/office/officeart/2005/8/layout/orgChart1"/>
    <dgm:cxn modelId="{03A6A240-7734-4DD2-83C4-2FBE4C2C6244}" type="presParOf" srcId="{F920375E-A16D-437B-A217-95B17A2338FC}" destId="{D458B713-A4F8-41DE-8C63-75CD17751F40}" srcOrd="1" destOrd="0" presId="urn:microsoft.com/office/officeart/2005/8/layout/orgChart1"/>
    <dgm:cxn modelId="{FEF2C57E-AD13-43EC-BA5F-51293F372997}" type="presParOf" srcId="{838147BD-AC19-49FB-8E70-A2C79419B102}" destId="{1FFC5823-E3C2-4427-9A7B-3E67F715B73B}" srcOrd="1" destOrd="0" presId="urn:microsoft.com/office/officeart/2005/8/layout/orgChart1"/>
    <dgm:cxn modelId="{EA194747-7107-4037-A4D3-76109E53BE9D}" type="presParOf" srcId="{1FFC5823-E3C2-4427-9A7B-3E67F715B73B}" destId="{F464D07D-B192-4B0B-BD5A-698DBB3D6523}" srcOrd="0" destOrd="0" presId="urn:microsoft.com/office/officeart/2005/8/layout/orgChart1"/>
    <dgm:cxn modelId="{660B4FD2-E417-48D2-AE15-90A911F9E2BF}" type="presParOf" srcId="{1FFC5823-E3C2-4427-9A7B-3E67F715B73B}" destId="{2DB22D68-C39A-429E-86B2-EDEB34E47BEC}" srcOrd="1" destOrd="0" presId="urn:microsoft.com/office/officeart/2005/8/layout/orgChart1"/>
    <dgm:cxn modelId="{FB4CC165-ABF1-41A0-929B-CECE9388D250}" type="presParOf" srcId="{2DB22D68-C39A-429E-86B2-EDEB34E47BEC}" destId="{A4E559EA-3E53-478B-B50E-5C0AFF8B105D}" srcOrd="0" destOrd="0" presId="urn:microsoft.com/office/officeart/2005/8/layout/orgChart1"/>
    <dgm:cxn modelId="{CBAE4DD8-70E3-4B2D-9703-DD02014448C9}" type="presParOf" srcId="{A4E559EA-3E53-478B-B50E-5C0AFF8B105D}" destId="{8D3B7D93-8970-4A49-B5BD-BC09A73A93BA}" srcOrd="0" destOrd="0" presId="urn:microsoft.com/office/officeart/2005/8/layout/orgChart1"/>
    <dgm:cxn modelId="{BFD14090-2E46-4004-A861-86CF95205726}" type="presParOf" srcId="{A4E559EA-3E53-478B-B50E-5C0AFF8B105D}" destId="{98DB4C94-7C00-4E44-A648-FD61DEE03644}" srcOrd="1" destOrd="0" presId="urn:microsoft.com/office/officeart/2005/8/layout/orgChart1"/>
    <dgm:cxn modelId="{2B6518AA-AF9D-4BA1-911A-82F18F42AC73}" type="presParOf" srcId="{2DB22D68-C39A-429E-86B2-EDEB34E47BEC}" destId="{09BA7ECB-CF65-4842-8B85-BBEAEE4CA3EE}" srcOrd="1" destOrd="0" presId="urn:microsoft.com/office/officeart/2005/8/layout/orgChart1"/>
    <dgm:cxn modelId="{BE3626F1-80AD-46AF-99CE-67461335D346}" type="presParOf" srcId="{09BA7ECB-CF65-4842-8B85-BBEAEE4CA3EE}" destId="{C4966819-F491-4D0F-AAA6-A4A8121340F4}" srcOrd="0" destOrd="0" presId="urn:microsoft.com/office/officeart/2005/8/layout/orgChart1"/>
    <dgm:cxn modelId="{4DD0C6D3-8DC0-4820-ACA0-CEE5EBE48336}" type="presParOf" srcId="{09BA7ECB-CF65-4842-8B85-BBEAEE4CA3EE}" destId="{18EBA23F-99A0-4BA8-BD14-A85A6F33BEE8}" srcOrd="1" destOrd="0" presId="urn:microsoft.com/office/officeart/2005/8/layout/orgChart1"/>
    <dgm:cxn modelId="{295AF646-DFAA-44C1-B628-7D1ECD1FCE1A}" type="presParOf" srcId="{18EBA23F-99A0-4BA8-BD14-A85A6F33BEE8}" destId="{14CA694F-5CA0-4813-B1BB-D242747939F6}" srcOrd="0" destOrd="0" presId="urn:microsoft.com/office/officeart/2005/8/layout/orgChart1"/>
    <dgm:cxn modelId="{6F19F4DC-D044-44CE-92B6-41A418391531}" type="presParOf" srcId="{14CA694F-5CA0-4813-B1BB-D242747939F6}" destId="{9703C30E-B0CE-4826-96BC-73F7A762D770}" srcOrd="0" destOrd="0" presId="urn:microsoft.com/office/officeart/2005/8/layout/orgChart1"/>
    <dgm:cxn modelId="{6C013175-D3C7-44AE-9C07-D9E3412D2C99}" type="presParOf" srcId="{14CA694F-5CA0-4813-B1BB-D242747939F6}" destId="{E66DE826-8EE6-4FEF-A59B-26DB217E878B}" srcOrd="1" destOrd="0" presId="urn:microsoft.com/office/officeart/2005/8/layout/orgChart1"/>
    <dgm:cxn modelId="{622926BA-7B0A-439F-BD26-580B888570A1}" type="presParOf" srcId="{18EBA23F-99A0-4BA8-BD14-A85A6F33BEE8}" destId="{F4C01922-0226-4B53-9EDB-3EAB560D5F37}" srcOrd="1" destOrd="0" presId="urn:microsoft.com/office/officeart/2005/8/layout/orgChart1"/>
    <dgm:cxn modelId="{C03340C1-9635-493C-9FF3-B20996BC265C}" type="presParOf" srcId="{18EBA23F-99A0-4BA8-BD14-A85A6F33BEE8}" destId="{B2267E88-7932-4CE1-811F-551F297776C6}" srcOrd="2" destOrd="0" presId="urn:microsoft.com/office/officeart/2005/8/layout/orgChart1"/>
    <dgm:cxn modelId="{FED2309F-038C-4BA0-B3C7-473B7102AEF0}" type="presParOf" srcId="{09BA7ECB-CF65-4842-8B85-BBEAEE4CA3EE}" destId="{AB6DA454-C8F6-42A6-A509-68ED8B9920CE}" srcOrd="2" destOrd="0" presId="urn:microsoft.com/office/officeart/2005/8/layout/orgChart1"/>
    <dgm:cxn modelId="{1CA0422D-AC91-40DA-B6DA-D51A702AB74A}" type="presParOf" srcId="{09BA7ECB-CF65-4842-8B85-BBEAEE4CA3EE}" destId="{81E181C5-E2CA-4408-8FDE-E14757224686}" srcOrd="3" destOrd="0" presId="urn:microsoft.com/office/officeart/2005/8/layout/orgChart1"/>
    <dgm:cxn modelId="{043B7F10-FE06-4BDA-8FB5-84B410612786}" type="presParOf" srcId="{81E181C5-E2CA-4408-8FDE-E14757224686}" destId="{3E0577E9-3BE2-47DC-925A-6DF0A03989B0}" srcOrd="0" destOrd="0" presId="urn:microsoft.com/office/officeart/2005/8/layout/orgChart1"/>
    <dgm:cxn modelId="{494224A3-7E0B-4BFD-BCAC-99F0087A54A9}" type="presParOf" srcId="{3E0577E9-3BE2-47DC-925A-6DF0A03989B0}" destId="{2E90BE31-F749-431E-8C6D-0F21A41F1A93}" srcOrd="0" destOrd="0" presId="urn:microsoft.com/office/officeart/2005/8/layout/orgChart1"/>
    <dgm:cxn modelId="{10319440-B9A5-4F70-AF05-9DE9C959E014}" type="presParOf" srcId="{3E0577E9-3BE2-47DC-925A-6DF0A03989B0}" destId="{32B0F024-C661-409A-9339-59FC8F045CCC}" srcOrd="1" destOrd="0" presId="urn:microsoft.com/office/officeart/2005/8/layout/orgChart1"/>
    <dgm:cxn modelId="{C5182877-5CC5-44B2-810C-11D6D90C79FF}" type="presParOf" srcId="{81E181C5-E2CA-4408-8FDE-E14757224686}" destId="{142F1ABB-60C4-4D6B-9D38-AC5E4E777A73}" srcOrd="1" destOrd="0" presId="urn:microsoft.com/office/officeart/2005/8/layout/orgChart1"/>
    <dgm:cxn modelId="{FF3D0228-848C-461B-92CB-2A1383216B20}" type="presParOf" srcId="{142F1ABB-60C4-4D6B-9D38-AC5E4E777A73}" destId="{92F327EC-7B2A-4E5F-AFD5-0AD0852A6448}" srcOrd="0" destOrd="0" presId="urn:microsoft.com/office/officeart/2005/8/layout/orgChart1"/>
    <dgm:cxn modelId="{AF538808-1A68-4175-8980-04FADCEA58D8}" type="presParOf" srcId="{142F1ABB-60C4-4D6B-9D38-AC5E4E777A73}" destId="{71A1B73E-FA11-4986-B084-3D06CDC09886}" srcOrd="1" destOrd="0" presId="urn:microsoft.com/office/officeart/2005/8/layout/orgChart1"/>
    <dgm:cxn modelId="{94BA6B03-FA9F-4281-ADD1-43C949BE7449}" type="presParOf" srcId="{71A1B73E-FA11-4986-B084-3D06CDC09886}" destId="{F8969194-DDDB-4055-B455-2AE91FE68F99}" srcOrd="0" destOrd="0" presId="urn:microsoft.com/office/officeart/2005/8/layout/orgChart1"/>
    <dgm:cxn modelId="{3076873E-7A8F-4C20-AF2E-9F4B6912EA2D}" type="presParOf" srcId="{F8969194-DDDB-4055-B455-2AE91FE68F99}" destId="{9B40D864-A0C6-4248-9C78-9D1AEFDA384C}" srcOrd="0" destOrd="0" presId="urn:microsoft.com/office/officeart/2005/8/layout/orgChart1"/>
    <dgm:cxn modelId="{5876A689-BF62-45BE-B557-5FFD63150EDB}" type="presParOf" srcId="{F8969194-DDDB-4055-B455-2AE91FE68F99}" destId="{4EE7E8E0-A06B-47AA-BD04-2646F2B07497}" srcOrd="1" destOrd="0" presId="urn:microsoft.com/office/officeart/2005/8/layout/orgChart1"/>
    <dgm:cxn modelId="{80FD003C-078E-4C6A-A130-EE65AE5E2856}" type="presParOf" srcId="{71A1B73E-FA11-4986-B084-3D06CDC09886}" destId="{E9C76AD6-E9C9-449B-952B-763376BF55B3}" srcOrd="1" destOrd="0" presId="urn:microsoft.com/office/officeart/2005/8/layout/orgChart1"/>
    <dgm:cxn modelId="{EB406D97-2383-467C-B7A5-F3DE08830DFE}" type="presParOf" srcId="{71A1B73E-FA11-4986-B084-3D06CDC09886}" destId="{92B606F1-701A-4765-A2FF-AE02F8A0A6AC}" srcOrd="2" destOrd="0" presId="urn:microsoft.com/office/officeart/2005/8/layout/orgChart1"/>
    <dgm:cxn modelId="{0D0BD262-FA09-4318-A1A1-037B54F183C6}" type="presParOf" srcId="{142F1ABB-60C4-4D6B-9D38-AC5E4E777A73}" destId="{34EFFF0B-2235-4132-8DF9-581CF121B6E0}" srcOrd="2" destOrd="0" presId="urn:microsoft.com/office/officeart/2005/8/layout/orgChart1"/>
    <dgm:cxn modelId="{5F158433-B976-4B72-95EC-CD0D17EBAAA7}" type="presParOf" srcId="{142F1ABB-60C4-4D6B-9D38-AC5E4E777A73}" destId="{C50A3C0C-DEB4-4E7C-81E2-3FEFA4A947AF}" srcOrd="3" destOrd="0" presId="urn:microsoft.com/office/officeart/2005/8/layout/orgChart1"/>
    <dgm:cxn modelId="{DC26BB7C-0119-44DF-A452-7A4F4A4D3F64}" type="presParOf" srcId="{C50A3C0C-DEB4-4E7C-81E2-3FEFA4A947AF}" destId="{D4F392A3-3A55-4528-8BEE-068F2C8DA71A}" srcOrd="0" destOrd="0" presId="urn:microsoft.com/office/officeart/2005/8/layout/orgChart1"/>
    <dgm:cxn modelId="{F9ED9270-C8EB-4DC4-B737-F0D9F9207180}" type="presParOf" srcId="{D4F392A3-3A55-4528-8BEE-068F2C8DA71A}" destId="{57DE1159-0B2D-487E-A3FC-BED80A7DE306}" srcOrd="0" destOrd="0" presId="urn:microsoft.com/office/officeart/2005/8/layout/orgChart1"/>
    <dgm:cxn modelId="{1AE2274E-6DC1-49C9-93DF-52A25905A6A9}" type="presParOf" srcId="{D4F392A3-3A55-4528-8BEE-068F2C8DA71A}" destId="{E77E7BFA-465C-4376-B5FB-52BFA960BD00}" srcOrd="1" destOrd="0" presId="urn:microsoft.com/office/officeart/2005/8/layout/orgChart1"/>
    <dgm:cxn modelId="{E9835446-7503-4A82-8EF2-F3638E1BD99D}" type="presParOf" srcId="{C50A3C0C-DEB4-4E7C-81E2-3FEFA4A947AF}" destId="{25A847A9-7265-4179-85B2-146205D23AB0}" srcOrd="1" destOrd="0" presId="urn:microsoft.com/office/officeart/2005/8/layout/orgChart1"/>
    <dgm:cxn modelId="{70F2A5B2-4277-4243-B037-DE5C683B2D31}" type="presParOf" srcId="{C50A3C0C-DEB4-4E7C-81E2-3FEFA4A947AF}" destId="{E982B29A-627C-4AB5-B7BB-17BB64FF948B}" srcOrd="2" destOrd="0" presId="urn:microsoft.com/office/officeart/2005/8/layout/orgChart1"/>
    <dgm:cxn modelId="{A3C0DC1C-1550-474B-B16A-4CA589F7B9F0}" type="presParOf" srcId="{81E181C5-E2CA-4408-8FDE-E14757224686}" destId="{34A0B2C4-8D2D-4F0F-9EE5-C05B84ED3A5E}" srcOrd="2" destOrd="0" presId="urn:microsoft.com/office/officeart/2005/8/layout/orgChart1"/>
    <dgm:cxn modelId="{55369A4D-A1B7-4F6A-9FE9-D69B8DC467C0}" type="presParOf" srcId="{2DB22D68-C39A-429E-86B2-EDEB34E47BEC}" destId="{5D497DA7-9518-4A2F-B24F-BB4617BADDEF}" srcOrd="2" destOrd="0" presId="urn:microsoft.com/office/officeart/2005/8/layout/orgChart1"/>
    <dgm:cxn modelId="{241A8B1C-1BC9-4D4D-83CF-0AA8137239A1}" type="presParOf" srcId="{838147BD-AC19-49FB-8E70-A2C79419B102}" destId="{EBB10A28-7D3E-42C5-BD16-8DCC79E33F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E83894-49B9-46E8-B02F-CAB8B1960850}" type="doc">
      <dgm:prSet loTypeId="urn:microsoft.com/office/officeart/2005/8/layout/venn1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hu-HU"/>
        </a:p>
      </dgm:t>
    </dgm:pt>
    <dgm:pt modelId="{84AA854A-324B-42E8-A8AA-FED4991C6837}">
      <dgm:prSet phldrT="[Szöveg]" custT="1"/>
      <dgm:spPr/>
      <dgm:t>
        <a:bodyPr/>
        <a:lstStyle/>
        <a:p>
          <a:pPr>
            <a:spcBef>
              <a:spcPts val="600"/>
            </a:spcBef>
            <a:spcAft>
              <a:spcPts val="1200"/>
            </a:spcAft>
          </a:pPr>
          <a:r>
            <a:rPr lang="hu-HU" sz="8000" b="1"/>
            <a:t>3.076 fő</a:t>
          </a:r>
          <a:br>
            <a:rPr lang="hu-HU" sz="8000" b="1"/>
          </a:br>
          <a:r>
            <a:rPr lang="hu-HU" sz="8000" b="0"/>
            <a:t>Családi kertprogram</a:t>
          </a:r>
        </a:p>
      </dgm:t>
    </dgm:pt>
    <dgm:pt modelId="{FEA71321-81FF-4596-927C-540C566075BE}" type="parTrans" cxnId="{DCEC3601-A6F9-4496-B778-753EE751A2DE}">
      <dgm:prSet/>
      <dgm:spPr/>
      <dgm:t>
        <a:bodyPr/>
        <a:lstStyle/>
        <a:p>
          <a:endParaRPr lang="hu-HU" sz="8000"/>
        </a:p>
      </dgm:t>
    </dgm:pt>
    <dgm:pt modelId="{1C78517D-E1E7-48E3-974B-DB62580A7BF8}" type="sibTrans" cxnId="{DCEC3601-A6F9-4496-B778-753EE751A2DE}">
      <dgm:prSet/>
      <dgm:spPr/>
      <dgm:t>
        <a:bodyPr/>
        <a:lstStyle/>
        <a:p>
          <a:endParaRPr lang="hu-HU" sz="8000"/>
        </a:p>
      </dgm:t>
    </dgm:pt>
    <dgm:pt modelId="{4A63290B-882E-4967-A99D-64619B7664A2}">
      <dgm:prSet phldrT="[Szöveg]" custT="1"/>
      <dgm:spPr/>
      <dgm:t>
        <a:bodyPr/>
        <a:lstStyle/>
        <a:p>
          <a:pPr algn="ctr"/>
          <a:r>
            <a:rPr lang="hu-HU" sz="8000" b="1" dirty="0"/>
            <a:t>2.946 fő</a:t>
          </a:r>
        </a:p>
        <a:p>
          <a:pPr algn="ctr"/>
          <a:r>
            <a:rPr lang="hu-HU" sz="8000" b="0" dirty="0"/>
            <a:t>Munkaerő-piaci szolgáltatás</a:t>
          </a:r>
        </a:p>
      </dgm:t>
    </dgm:pt>
    <dgm:pt modelId="{20773600-1B56-4AAD-BC8A-508AC82F69E8}" type="parTrans" cxnId="{F18656B1-EB05-44E1-B95D-FAF9325FBEA2}">
      <dgm:prSet/>
      <dgm:spPr/>
      <dgm:t>
        <a:bodyPr/>
        <a:lstStyle/>
        <a:p>
          <a:endParaRPr lang="hu-HU" sz="8000"/>
        </a:p>
      </dgm:t>
    </dgm:pt>
    <dgm:pt modelId="{BF28D5B6-8708-417F-8CD0-CDF82F1898DD}" type="sibTrans" cxnId="{F18656B1-EB05-44E1-B95D-FAF9325FBEA2}">
      <dgm:prSet/>
      <dgm:spPr/>
      <dgm:t>
        <a:bodyPr/>
        <a:lstStyle/>
        <a:p>
          <a:endParaRPr lang="hu-HU" sz="8000"/>
        </a:p>
      </dgm:t>
    </dgm:pt>
    <dgm:pt modelId="{22401731-D9BC-4BBC-8B75-EB38EFF586F6}">
      <dgm:prSet phldrT="[Szöveg]" custT="1"/>
      <dgm:spPr/>
      <dgm:t>
        <a:bodyPr/>
        <a:lstStyle/>
        <a:p>
          <a:r>
            <a:rPr lang="hu-HU" sz="8000" b="1"/>
            <a:t>540 fő</a:t>
          </a:r>
        </a:p>
        <a:p>
          <a:r>
            <a:rPr lang="hu-HU" sz="8000" b="0"/>
            <a:t>Műhely-foglalkozások</a:t>
          </a:r>
        </a:p>
      </dgm:t>
    </dgm:pt>
    <dgm:pt modelId="{A0650B2D-A805-47D9-AC10-6608C8FABBBE}" type="parTrans" cxnId="{587B1892-B425-4EF6-8023-D1362DB10A50}">
      <dgm:prSet/>
      <dgm:spPr/>
      <dgm:t>
        <a:bodyPr/>
        <a:lstStyle/>
        <a:p>
          <a:endParaRPr lang="hu-HU" sz="8000"/>
        </a:p>
      </dgm:t>
    </dgm:pt>
    <dgm:pt modelId="{95F91063-3E9D-4777-994E-EB5579649A75}" type="sibTrans" cxnId="{587B1892-B425-4EF6-8023-D1362DB10A50}">
      <dgm:prSet/>
      <dgm:spPr/>
      <dgm:t>
        <a:bodyPr/>
        <a:lstStyle/>
        <a:p>
          <a:endParaRPr lang="hu-HU" sz="8000"/>
        </a:p>
      </dgm:t>
    </dgm:pt>
    <dgm:pt modelId="{9F983189-6E48-4FA5-B1A2-02D5A53F96DC}" type="pres">
      <dgm:prSet presAssocID="{1FE83894-49B9-46E8-B02F-CAB8B1960850}" presName="compositeShape" presStyleCnt="0">
        <dgm:presLayoutVars>
          <dgm:chMax val="7"/>
          <dgm:dir/>
          <dgm:resizeHandles val="exact"/>
        </dgm:presLayoutVars>
      </dgm:prSet>
      <dgm:spPr/>
    </dgm:pt>
    <dgm:pt modelId="{167B325D-2E01-4F1B-A9EC-9B4070F301E9}" type="pres">
      <dgm:prSet presAssocID="{84AA854A-324B-42E8-A8AA-FED4991C6837}" presName="circ1" presStyleLbl="vennNode1" presStyleIdx="0" presStyleCnt="3"/>
      <dgm:spPr/>
    </dgm:pt>
    <dgm:pt modelId="{DEA2C1D2-FB7C-4258-8442-CD720367FBFA}" type="pres">
      <dgm:prSet presAssocID="{84AA854A-324B-42E8-A8AA-FED4991C683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869D733-6BC2-4C32-A251-8CB91A9CA435}" type="pres">
      <dgm:prSet presAssocID="{4A63290B-882E-4967-A99D-64619B7664A2}" presName="circ2" presStyleLbl="vennNode1" presStyleIdx="1" presStyleCnt="3"/>
      <dgm:spPr/>
    </dgm:pt>
    <dgm:pt modelId="{D0A0C60D-C3BA-4EE4-B6B4-A9D28C8318DC}" type="pres">
      <dgm:prSet presAssocID="{4A63290B-882E-4967-A99D-64619B7664A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FA23B4-9417-4E03-87F8-ADFECCAE1446}" type="pres">
      <dgm:prSet presAssocID="{22401731-D9BC-4BBC-8B75-EB38EFF586F6}" presName="circ3" presStyleLbl="vennNode1" presStyleIdx="2" presStyleCnt="3"/>
      <dgm:spPr/>
    </dgm:pt>
    <dgm:pt modelId="{1BAA010E-1CCE-4791-ACB1-51C189DC096F}" type="pres">
      <dgm:prSet presAssocID="{22401731-D9BC-4BBC-8B75-EB38EFF586F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CEC3601-A6F9-4496-B778-753EE751A2DE}" srcId="{1FE83894-49B9-46E8-B02F-CAB8B1960850}" destId="{84AA854A-324B-42E8-A8AA-FED4991C6837}" srcOrd="0" destOrd="0" parTransId="{FEA71321-81FF-4596-927C-540C566075BE}" sibTransId="{1C78517D-E1E7-48E3-974B-DB62580A7BF8}"/>
    <dgm:cxn modelId="{9A16882C-9764-4FFE-AC13-240D98886048}" type="presOf" srcId="{1FE83894-49B9-46E8-B02F-CAB8B1960850}" destId="{9F983189-6E48-4FA5-B1A2-02D5A53F96DC}" srcOrd="0" destOrd="0" presId="urn:microsoft.com/office/officeart/2005/8/layout/venn1"/>
    <dgm:cxn modelId="{2A58948E-3FFD-49A1-8666-2277A6E36DBF}" type="presOf" srcId="{22401731-D9BC-4BBC-8B75-EB38EFF586F6}" destId="{DDFA23B4-9417-4E03-87F8-ADFECCAE1446}" srcOrd="0" destOrd="0" presId="urn:microsoft.com/office/officeart/2005/8/layout/venn1"/>
    <dgm:cxn modelId="{587B1892-B425-4EF6-8023-D1362DB10A50}" srcId="{1FE83894-49B9-46E8-B02F-CAB8B1960850}" destId="{22401731-D9BC-4BBC-8B75-EB38EFF586F6}" srcOrd="2" destOrd="0" parTransId="{A0650B2D-A805-47D9-AC10-6608C8FABBBE}" sibTransId="{95F91063-3E9D-4777-994E-EB5579649A75}"/>
    <dgm:cxn modelId="{AD1C2098-086C-40C0-A4D4-8FCF862C0110}" type="presOf" srcId="{4A63290B-882E-4967-A99D-64619B7664A2}" destId="{D0A0C60D-C3BA-4EE4-B6B4-A9D28C8318DC}" srcOrd="1" destOrd="0" presId="urn:microsoft.com/office/officeart/2005/8/layout/venn1"/>
    <dgm:cxn modelId="{50CBFFA5-1AF7-4117-87A4-1828E7A2948E}" type="presOf" srcId="{84AA854A-324B-42E8-A8AA-FED4991C6837}" destId="{167B325D-2E01-4F1B-A9EC-9B4070F301E9}" srcOrd="1" destOrd="0" presId="urn:microsoft.com/office/officeart/2005/8/layout/venn1"/>
    <dgm:cxn modelId="{F18656B1-EB05-44E1-B95D-FAF9325FBEA2}" srcId="{1FE83894-49B9-46E8-B02F-CAB8B1960850}" destId="{4A63290B-882E-4967-A99D-64619B7664A2}" srcOrd="1" destOrd="0" parTransId="{20773600-1B56-4AAD-BC8A-508AC82F69E8}" sibTransId="{BF28D5B6-8708-417F-8CD0-CDF82F1898DD}"/>
    <dgm:cxn modelId="{1443B3BD-B5C3-4C65-9EE5-710DB3D8096E}" type="presOf" srcId="{84AA854A-324B-42E8-A8AA-FED4991C6837}" destId="{DEA2C1D2-FB7C-4258-8442-CD720367FBFA}" srcOrd="0" destOrd="0" presId="urn:microsoft.com/office/officeart/2005/8/layout/venn1"/>
    <dgm:cxn modelId="{01DD8CDD-89A8-4DA5-B35B-BED9C2E891CF}" type="presOf" srcId="{22401731-D9BC-4BBC-8B75-EB38EFF586F6}" destId="{1BAA010E-1CCE-4791-ACB1-51C189DC096F}" srcOrd="1" destOrd="0" presId="urn:microsoft.com/office/officeart/2005/8/layout/venn1"/>
    <dgm:cxn modelId="{A6AFA4F8-3389-4A64-9168-369DAC24DA1D}" type="presOf" srcId="{4A63290B-882E-4967-A99D-64619B7664A2}" destId="{1869D733-6BC2-4C32-A251-8CB91A9CA435}" srcOrd="0" destOrd="0" presId="urn:microsoft.com/office/officeart/2005/8/layout/venn1"/>
    <dgm:cxn modelId="{8CEDDF01-2E56-4836-9D38-A6A7322E373A}" type="presParOf" srcId="{9F983189-6E48-4FA5-B1A2-02D5A53F96DC}" destId="{167B325D-2E01-4F1B-A9EC-9B4070F301E9}" srcOrd="0" destOrd="0" presId="urn:microsoft.com/office/officeart/2005/8/layout/venn1"/>
    <dgm:cxn modelId="{0E0BB1A0-B170-43E6-A1B3-16912D3DA6DC}" type="presParOf" srcId="{9F983189-6E48-4FA5-B1A2-02D5A53F96DC}" destId="{DEA2C1D2-FB7C-4258-8442-CD720367FBFA}" srcOrd="1" destOrd="0" presId="urn:microsoft.com/office/officeart/2005/8/layout/venn1"/>
    <dgm:cxn modelId="{30D22B5F-357A-42EE-BC7F-4A7BD3E9966F}" type="presParOf" srcId="{9F983189-6E48-4FA5-B1A2-02D5A53F96DC}" destId="{1869D733-6BC2-4C32-A251-8CB91A9CA435}" srcOrd="2" destOrd="0" presId="urn:microsoft.com/office/officeart/2005/8/layout/venn1"/>
    <dgm:cxn modelId="{40F71D2C-3634-49CC-8A4A-604C8A5E1040}" type="presParOf" srcId="{9F983189-6E48-4FA5-B1A2-02D5A53F96DC}" destId="{D0A0C60D-C3BA-4EE4-B6B4-A9D28C8318DC}" srcOrd="3" destOrd="0" presId="urn:microsoft.com/office/officeart/2005/8/layout/venn1"/>
    <dgm:cxn modelId="{C6F48CC6-A6F2-4699-8683-111884ADAD5A}" type="presParOf" srcId="{9F983189-6E48-4FA5-B1A2-02D5A53F96DC}" destId="{DDFA23B4-9417-4E03-87F8-ADFECCAE1446}" srcOrd="4" destOrd="0" presId="urn:microsoft.com/office/officeart/2005/8/layout/venn1"/>
    <dgm:cxn modelId="{0106AD34-CAA3-4FE3-9550-7C573F159A3C}" type="presParOf" srcId="{9F983189-6E48-4FA5-B1A2-02D5A53F96DC}" destId="{1BAA010E-1CCE-4791-ACB1-51C189DC09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A7163C-FFC4-4F39-B36B-3C203B2F5950}" type="doc">
      <dgm:prSet loTypeId="urn:microsoft.com/office/officeart/2005/8/layout/venn2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hu-HU"/>
        </a:p>
      </dgm:t>
    </dgm:pt>
    <dgm:pt modelId="{0C4A2DD6-7943-4023-B9F9-6659BAB263F4}">
      <dgm:prSet phldrT="[Szöveg]" custT="1"/>
      <dgm:spPr/>
      <dgm:t>
        <a:bodyPr/>
        <a:lstStyle/>
        <a:p>
          <a:r>
            <a:rPr lang="hu-HU" sz="5000" b="1" dirty="0"/>
            <a:t>6.017 fő </a:t>
          </a:r>
          <a:r>
            <a:rPr lang="hu-HU" sz="5000" dirty="0"/>
            <a:t>munka-szocializációs programba bevont személy</a:t>
          </a:r>
        </a:p>
      </dgm:t>
    </dgm:pt>
    <dgm:pt modelId="{3DEB4C96-82C7-4EF8-B5C7-ABAEE2CBA08F}" type="parTrans" cxnId="{8DBA0A57-9626-4B2B-B0D2-CDBA79FC0EC4}">
      <dgm:prSet/>
      <dgm:spPr/>
      <dgm:t>
        <a:bodyPr/>
        <a:lstStyle/>
        <a:p>
          <a:endParaRPr lang="hu-HU" sz="5000"/>
        </a:p>
      </dgm:t>
    </dgm:pt>
    <dgm:pt modelId="{D9A63500-CCFA-490F-81D4-584FA6854FD4}" type="sibTrans" cxnId="{8DBA0A57-9626-4B2B-B0D2-CDBA79FC0EC4}">
      <dgm:prSet/>
      <dgm:spPr/>
      <dgm:t>
        <a:bodyPr/>
        <a:lstStyle/>
        <a:p>
          <a:endParaRPr lang="hu-HU" sz="5000"/>
        </a:p>
      </dgm:t>
    </dgm:pt>
    <dgm:pt modelId="{D5F84C27-7ABC-4375-9500-0FF4FBE5046B}">
      <dgm:prSet phldrT="[Szöveg]" custT="1"/>
      <dgm:spPr/>
      <dgm:t>
        <a:bodyPr/>
        <a:lstStyle/>
        <a:p>
          <a:r>
            <a:rPr lang="hu-HU" sz="5000" b="1" dirty="0"/>
            <a:t>2.946 fő</a:t>
          </a:r>
          <a:br>
            <a:rPr lang="hu-HU" sz="5000" b="1" dirty="0"/>
          </a:br>
          <a:r>
            <a:rPr lang="hu-HU" sz="5000" b="0" dirty="0"/>
            <a:t>egyéni, személyes </a:t>
          </a:r>
          <a:r>
            <a:rPr lang="hu-HU" sz="5000" dirty="0"/>
            <a:t>munkaerőpiaci mentorált</a:t>
          </a:r>
        </a:p>
      </dgm:t>
    </dgm:pt>
    <dgm:pt modelId="{1A7C9483-3113-40FA-BB78-02CF6D88FA04}" type="parTrans" cxnId="{3B8C6851-405C-4690-ACE0-BD78B1A643A8}">
      <dgm:prSet/>
      <dgm:spPr/>
      <dgm:t>
        <a:bodyPr/>
        <a:lstStyle/>
        <a:p>
          <a:endParaRPr lang="hu-HU" sz="5000"/>
        </a:p>
      </dgm:t>
    </dgm:pt>
    <dgm:pt modelId="{A8DA4E08-BC04-43D3-90A2-67D9C6CFF301}" type="sibTrans" cxnId="{3B8C6851-405C-4690-ACE0-BD78B1A643A8}">
      <dgm:prSet/>
      <dgm:spPr/>
      <dgm:t>
        <a:bodyPr/>
        <a:lstStyle/>
        <a:p>
          <a:endParaRPr lang="hu-HU" sz="5000"/>
        </a:p>
      </dgm:t>
    </dgm:pt>
    <dgm:pt modelId="{56C75B22-0F9A-4B3B-9590-4FB0F25A1FC4}">
      <dgm:prSet phldrT="[Szöveg]" custT="1"/>
      <dgm:spPr/>
      <dgm:t>
        <a:bodyPr/>
        <a:lstStyle/>
        <a:p>
          <a:r>
            <a:rPr lang="hu-HU" sz="5000" b="1"/>
            <a:t>637 fő</a:t>
          </a:r>
          <a:br>
            <a:rPr lang="hu-HU" sz="5000" b="1"/>
          </a:br>
          <a:r>
            <a:rPr lang="hu-HU" sz="5000"/>
            <a:t>nyílt munkaerőpiacon való elhelyezése</a:t>
          </a:r>
        </a:p>
      </dgm:t>
    </dgm:pt>
    <dgm:pt modelId="{2B6A0A72-4E65-476D-A627-1019290F46F1}" type="parTrans" cxnId="{FB0E2CFC-4CEB-416E-9832-34989C02D773}">
      <dgm:prSet/>
      <dgm:spPr/>
      <dgm:t>
        <a:bodyPr/>
        <a:lstStyle/>
        <a:p>
          <a:endParaRPr lang="hu-HU" sz="5000"/>
        </a:p>
      </dgm:t>
    </dgm:pt>
    <dgm:pt modelId="{9514312A-84D6-4896-A5D0-603B00B673E2}" type="sibTrans" cxnId="{FB0E2CFC-4CEB-416E-9832-34989C02D773}">
      <dgm:prSet/>
      <dgm:spPr/>
      <dgm:t>
        <a:bodyPr/>
        <a:lstStyle/>
        <a:p>
          <a:endParaRPr lang="hu-HU" sz="5000"/>
        </a:p>
      </dgm:t>
    </dgm:pt>
    <dgm:pt modelId="{2F687F92-43FF-430C-9003-BE759E156710}">
      <dgm:prSet phldrT="[Szöveg]" custT="1"/>
      <dgm:spPr/>
      <dgm:t>
        <a:bodyPr/>
        <a:lstStyle/>
        <a:p>
          <a:r>
            <a:rPr lang="hu-HU" sz="5000" b="1" dirty="0"/>
            <a:t>330 fő</a:t>
          </a:r>
          <a:br>
            <a:rPr lang="hu-HU" sz="5000" b="1" dirty="0"/>
          </a:br>
          <a:r>
            <a:rPr lang="hu-HU" sz="5000" dirty="0"/>
            <a:t>munkaerőpiacon való tartós (min 6 hónapos) elhelyezése</a:t>
          </a:r>
        </a:p>
      </dgm:t>
    </dgm:pt>
    <dgm:pt modelId="{EC184148-E1E9-45BD-85BA-81FEB10C125C}" type="parTrans" cxnId="{C87C3507-6DAB-4D0F-B6BF-F68A9FF58577}">
      <dgm:prSet/>
      <dgm:spPr/>
      <dgm:t>
        <a:bodyPr/>
        <a:lstStyle/>
        <a:p>
          <a:endParaRPr lang="hu-HU" sz="5000"/>
        </a:p>
      </dgm:t>
    </dgm:pt>
    <dgm:pt modelId="{C50B3E58-4F04-436C-91E8-D5B560A588B9}" type="sibTrans" cxnId="{C87C3507-6DAB-4D0F-B6BF-F68A9FF58577}">
      <dgm:prSet/>
      <dgm:spPr/>
      <dgm:t>
        <a:bodyPr/>
        <a:lstStyle/>
        <a:p>
          <a:endParaRPr lang="hu-HU" sz="5000"/>
        </a:p>
      </dgm:t>
    </dgm:pt>
    <dgm:pt modelId="{AE097AE1-5E47-47B5-8836-DCE61B87B4BF}" type="pres">
      <dgm:prSet presAssocID="{75A7163C-FFC4-4F39-B36B-3C203B2F5950}" presName="Name0" presStyleCnt="0">
        <dgm:presLayoutVars>
          <dgm:chMax val="7"/>
          <dgm:resizeHandles val="exact"/>
        </dgm:presLayoutVars>
      </dgm:prSet>
      <dgm:spPr/>
    </dgm:pt>
    <dgm:pt modelId="{41F8BDCC-54C0-456A-94EB-3F3F0B93DD9D}" type="pres">
      <dgm:prSet presAssocID="{75A7163C-FFC4-4F39-B36B-3C203B2F5950}" presName="comp1" presStyleCnt="0"/>
      <dgm:spPr/>
    </dgm:pt>
    <dgm:pt modelId="{C78B294A-CBD7-4D21-A0AF-86F3EFBE4EBA}" type="pres">
      <dgm:prSet presAssocID="{75A7163C-FFC4-4F39-B36B-3C203B2F5950}" presName="circle1" presStyleLbl="node1" presStyleIdx="0" presStyleCnt="4" custScaleX="102497"/>
      <dgm:spPr/>
    </dgm:pt>
    <dgm:pt modelId="{6C94E7F4-7BA1-47B4-849E-D27E67F07982}" type="pres">
      <dgm:prSet presAssocID="{75A7163C-FFC4-4F39-B36B-3C203B2F5950}" presName="c1text" presStyleLbl="node1" presStyleIdx="0" presStyleCnt="4">
        <dgm:presLayoutVars>
          <dgm:bulletEnabled val="1"/>
        </dgm:presLayoutVars>
      </dgm:prSet>
      <dgm:spPr/>
    </dgm:pt>
    <dgm:pt modelId="{ABD4D901-A89E-47EC-81C0-E82BE8060BD9}" type="pres">
      <dgm:prSet presAssocID="{75A7163C-FFC4-4F39-B36B-3C203B2F5950}" presName="comp2" presStyleCnt="0"/>
      <dgm:spPr/>
    </dgm:pt>
    <dgm:pt modelId="{9EFDB7B6-C55F-4A91-9EFE-FEC213FDE307}" type="pres">
      <dgm:prSet presAssocID="{75A7163C-FFC4-4F39-B36B-3C203B2F5950}" presName="circle2" presStyleLbl="node1" presStyleIdx="1" presStyleCnt="4" custScaleX="107401"/>
      <dgm:spPr/>
    </dgm:pt>
    <dgm:pt modelId="{00B33377-4BA2-4954-A8C4-CFD35F86A43C}" type="pres">
      <dgm:prSet presAssocID="{75A7163C-FFC4-4F39-B36B-3C203B2F5950}" presName="c2text" presStyleLbl="node1" presStyleIdx="1" presStyleCnt="4">
        <dgm:presLayoutVars>
          <dgm:bulletEnabled val="1"/>
        </dgm:presLayoutVars>
      </dgm:prSet>
      <dgm:spPr/>
    </dgm:pt>
    <dgm:pt modelId="{60311B21-D5FF-41DD-A547-8E009161EB76}" type="pres">
      <dgm:prSet presAssocID="{75A7163C-FFC4-4F39-B36B-3C203B2F5950}" presName="comp3" presStyleCnt="0"/>
      <dgm:spPr/>
    </dgm:pt>
    <dgm:pt modelId="{8422CDA7-730D-423E-A3F4-DB67496A75F2}" type="pres">
      <dgm:prSet presAssocID="{75A7163C-FFC4-4F39-B36B-3C203B2F5950}" presName="circle3" presStyleLbl="node1" presStyleIdx="2" presStyleCnt="4" custScaleX="122809"/>
      <dgm:spPr/>
    </dgm:pt>
    <dgm:pt modelId="{229C1654-1B73-468B-9DD5-D650C6691CBF}" type="pres">
      <dgm:prSet presAssocID="{75A7163C-FFC4-4F39-B36B-3C203B2F5950}" presName="c3text" presStyleLbl="node1" presStyleIdx="2" presStyleCnt="4">
        <dgm:presLayoutVars>
          <dgm:bulletEnabled val="1"/>
        </dgm:presLayoutVars>
      </dgm:prSet>
      <dgm:spPr/>
    </dgm:pt>
    <dgm:pt modelId="{5F25880F-A408-47AE-AA4B-A44A29999EE5}" type="pres">
      <dgm:prSet presAssocID="{75A7163C-FFC4-4F39-B36B-3C203B2F5950}" presName="comp4" presStyleCnt="0"/>
      <dgm:spPr/>
    </dgm:pt>
    <dgm:pt modelId="{B1140343-F7F0-47DF-BF4F-DDA7D66F3739}" type="pres">
      <dgm:prSet presAssocID="{75A7163C-FFC4-4F39-B36B-3C203B2F5950}" presName="circle4" presStyleLbl="node1" presStyleIdx="3" presStyleCnt="4" custScaleX="160223"/>
      <dgm:spPr/>
    </dgm:pt>
    <dgm:pt modelId="{5ED848C8-9D18-4022-9867-F92ED6499124}" type="pres">
      <dgm:prSet presAssocID="{75A7163C-FFC4-4F39-B36B-3C203B2F5950}" presName="c4text" presStyleLbl="node1" presStyleIdx="3" presStyleCnt="4">
        <dgm:presLayoutVars>
          <dgm:bulletEnabled val="1"/>
        </dgm:presLayoutVars>
      </dgm:prSet>
      <dgm:spPr/>
    </dgm:pt>
  </dgm:ptLst>
  <dgm:cxnLst>
    <dgm:cxn modelId="{C87C3507-6DAB-4D0F-B6BF-F68A9FF58577}" srcId="{75A7163C-FFC4-4F39-B36B-3C203B2F5950}" destId="{2F687F92-43FF-430C-9003-BE759E156710}" srcOrd="3" destOrd="0" parTransId="{EC184148-E1E9-45BD-85BA-81FEB10C125C}" sibTransId="{C50B3E58-4F04-436C-91E8-D5B560A588B9}"/>
    <dgm:cxn modelId="{04EE5B28-4F72-43D7-A001-B3B229FC86D5}" type="presOf" srcId="{2F687F92-43FF-430C-9003-BE759E156710}" destId="{B1140343-F7F0-47DF-BF4F-DDA7D66F3739}" srcOrd="0" destOrd="0" presId="urn:microsoft.com/office/officeart/2005/8/layout/venn2"/>
    <dgm:cxn modelId="{8CE2963F-C39B-42C2-966A-32440E14A037}" type="presOf" srcId="{56C75B22-0F9A-4B3B-9590-4FB0F25A1FC4}" destId="{8422CDA7-730D-423E-A3F4-DB67496A75F2}" srcOrd="0" destOrd="0" presId="urn:microsoft.com/office/officeart/2005/8/layout/venn2"/>
    <dgm:cxn modelId="{7CF41D5C-AE61-4B64-B72E-CEF6146A5FB6}" type="presOf" srcId="{56C75B22-0F9A-4B3B-9590-4FB0F25A1FC4}" destId="{229C1654-1B73-468B-9DD5-D650C6691CBF}" srcOrd="1" destOrd="0" presId="urn:microsoft.com/office/officeart/2005/8/layout/venn2"/>
    <dgm:cxn modelId="{911EBF44-087D-4FCB-A9AE-888DC4D2CBA2}" type="presOf" srcId="{0C4A2DD6-7943-4023-B9F9-6659BAB263F4}" destId="{C78B294A-CBD7-4D21-A0AF-86F3EFBE4EBA}" srcOrd="0" destOrd="0" presId="urn:microsoft.com/office/officeart/2005/8/layout/venn2"/>
    <dgm:cxn modelId="{04F2344C-DE6C-40B2-B9BF-5679C6DFFE72}" type="presOf" srcId="{0C4A2DD6-7943-4023-B9F9-6659BAB263F4}" destId="{6C94E7F4-7BA1-47B4-849E-D27E67F07982}" srcOrd="1" destOrd="0" presId="urn:microsoft.com/office/officeart/2005/8/layout/venn2"/>
    <dgm:cxn modelId="{3B8C6851-405C-4690-ACE0-BD78B1A643A8}" srcId="{75A7163C-FFC4-4F39-B36B-3C203B2F5950}" destId="{D5F84C27-7ABC-4375-9500-0FF4FBE5046B}" srcOrd="1" destOrd="0" parTransId="{1A7C9483-3113-40FA-BB78-02CF6D88FA04}" sibTransId="{A8DA4E08-BC04-43D3-90A2-67D9C6CFF301}"/>
    <dgm:cxn modelId="{8DBA0A57-9626-4B2B-B0D2-CDBA79FC0EC4}" srcId="{75A7163C-FFC4-4F39-B36B-3C203B2F5950}" destId="{0C4A2DD6-7943-4023-B9F9-6659BAB263F4}" srcOrd="0" destOrd="0" parTransId="{3DEB4C96-82C7-4EF8-B5C7-ABAEE2CBA08F}" sibTransId="{D9A63500-CCFA-490F-81D4-584FA6854FD4}"/>
    <dgm:cxn modelId="{2A803AA1-1881-4290-BCCE-47F67FA70E7D}" type="presOf" srcId="{D5F84C27-7ABC-4375-9500-0FF4FBE5046B}" destId="{00B33377-4BA2-4954-A8C4-CFD35F86A43C}" srcOrd="1" destOrd="0" presId="urn:microsoft.com/office/officeart/2005/8/layout/venn2"/>
    <dgm:cxn modelId="{C99A42AB-06BC-4526-8322-0DCA0B1960A3}" type="presOf" srcId="{2F687F92-43FF-430C-9003-BE759E156710}" destId="{5ED848C8-9D18-4022-9867-F92ED6499124}" srcOrd="1" destOrd="0" presId="urn:microsoft.com/office/officeart/2005/8/layout/venn2"/>
    <dgm:cxn modelId="{DCFDBAB4-2C12-4551-9171-41B92A52B9F5}" type="presOf" srcId="{D5F84C27-7ABC-4375-9500-0FF4FBE5046B}" destId="{9EFDB7B6-C55F-4A91-9EFE-FEC213FDE307}" srcOrd="0" destOrd="0" presId="urn:microsoft.com/office/officeart/2005/8/layout/venn2"/>
    <dgm:cxn modelId="{815616D1-25E6-43C4-AEBB-E76521345300}" type="presOf" srcId="{75A7163C-FFC4-4F39-B36B-3C203B2F5950}" destId="{AE097AE1-5E47-47B5-8836-DCE61B87B4BF}" srcOrd="0" destOrd="0" presId="urn:microsoft.com/office/officeart/2005/8/layout/venn2"/>
    <dgm:cxn modelId="{FB0E2CFC-4CEB-416E-9832-34989C02D773}" srcId="{75A7163C-FFC4-4F39-B36B-3C203B2F5950}" destId="{56C75B22-0F9A-4B3B-9590-4FB0F25A1FC4}" srcOrd="2" destOrd="0" parTransId="{2B6A0A72-4E65-476D-A627-1019290F46F1}" sibTransId="{9514312A-84D6-4896-A5D0-603B00B673E2}"/>
    <dgm:cxn modelId="{900F7A35-D434-46A0-804E-30E24EB33E54}" type="presParOf" srcId="{AE097AE1-5E47-47B5-8836-DCE61B87B4BF}" destId="{41F8BDCC-54C0-456A-94EB-3F3F0B93DD9D}" srcOrd="0" destOrd="0" presId="urn:microsoft.com/office/officeart/2005/8/layout/venn2"/>
    <dgm:cxn modelId="{83ACCDD3-292C-42D3-9EBF-A59B3E6B31B1}" type="presParOf" srcId="{41F8BDCC-54C0-456A-94EB-3F3F0B93DD9D}" destId="{C78B294A-CBD7-4D21-A0AF-86F3EFBE4EBA}" srcOrd="0" destOrd="0" presId="urn:microsoft.com/office/officeart/2005/8/layout/venn2"/>
    <dgm:cxn modelId="{DB693AAD-7EB1-4B5F-83C4-FAE8BD92BE4C}" type="presParOf" srcId="{41F8BDCC-54C0-456A-94EB-3F3F0B93DD9D}" destId="{6C94E7F4-7BA1-47B4-849E-D27E67F07982}" srcOrd="1" destOrd="0" presId="urn:microsoft.com/office/officeart/2005/8/layout/venn2"/>
    <dgm:cxn modelId="{260978F3-0D0C-4078-AAE8-4933527B71C6}" type="presParOf" srcId="{AE097AE1-5E47-47B5-8836-DCE61B87B4BF}" destId="{ABD4D901-A89E-47EC-81C0-E82BE8060BD9}" srcOrd="1" destOrd="0" presId="urn:microsoft.com/office/officeart/2005/8/layout/venn2"/>
    <dgm:cxn modelId="{4D6A7E97-71DC-4C57-83F8-FCD96173B974}" type="presParOf" srcId="{ABD4D901-A89E-47EC-81C0-E82BE8060BD9}" destId="{9EFDB7B6-C55F-4A91-9EFE-FEC213FDE307}" srcOrd="0" destOrd="0" presId="urn:microsoft.com/office/officeart/2005/8/layout/venn2"/>
    <dgm:cxn modelId="{39AD9905-6C76-4C5E-9263-DD2577BCB2D1}" type="presParOf" srcId="{ABD4D901-A89E-47EC-81C0-E82BE8060BD9}" destId="{00B33377-4BA2-4954-A8C4-CFD35F86A43C}" srcOrd="1" destOrd="0" presId="urn:microsoft.com/office/officeart/2005/8/layout/venn2"/>
    <dgm:cxn modelId="{60EE16D5-F8B2-48BF-A952-3DBB604F5D1B}" type="presParOf" srcId="{AE097AE1-5E47-47B5-8836-DCE61B87B4BF}" destId="{60311B21-D5FF-41DD-A547-8E009161EB76}" srcOrd="2" destOrd="0" presId="urn:microsoft.com/office/officeart/2005/8/layout/venn2"/>
    <dgm:cxn modelId="{A6C966D8-F7C0-41A4-B20A-0BC97CA8A37C}" type="presParOf" srcId="{60311B21-D5FF-41DD-A547-8E009161EB76}" destId="{8422CDA7-730D-423E-A3F4-DB67496A75F2}" srcOrd="0" destOrd="0" presId="urn:microsoft.com/office/officeart/2005/8/layout/venn2"/>
    <dgm:cxn modelId="{B01CFBA9-1002-4285-BF49-F53CA5BBB570}" type="presParOf" srcId="{60311B21-D5FF-41DD-A547-8E009161EB76}" destId="{229C1654-1B73-468B-9DD5-D650C6691CBF}" srcOrd="1" destOrd="0" presId="urn:microsoft.com/office/officeart/2005/8/layout/venn2"/>
    <dgm:cxn modelId="{F4FFF286-E56D-4587-8CF6-27A04E800928}" type="presParOf" srcId="{AE097AE1-5E47-47B5-8836-DCE61B87B4BF}" destId="{5F25880F-A408-47AE-AA4B-A44A29999EE5}" srcOrd="3" destOrd="0" presId="urn:microsoft.com/office/officeart/2005/8/layout/venn2"/>
    <dgm:cxn modelId="{2211FDEC-AC89-4D50-B38E-AAFA4B8A52F6}" type="presParOf" srcId="{5F25880F-A408-47AE-AA4B-A44A29999EE5}" destId="{B1140343-F7F0-47DF-BF4F-DDA7D66F3739}" srcOrd="0" destOrd="0" presId="urn:microsoft.com/office/officeart/2005/8/layout/venn2"/>
    <dgm:cxn modelId="{8F1CE691-1E90-49B5-8ED4-6F517E415445}" type="presParOf" srcId="{5F25880F-A408-47AE-AA4B-A44A29999EE5}" destId="{5ED848C8-9D18-4022-9867-F92ED649912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D7F3CE-A879-4C2A-92CC-5B305C748534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14E8787-8613-4470-BAA9-C547BC363629}">
      <dgm:prSet phldrT="[Szöveg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Élelmiszer üzemek</a:t>
          </a:r>
          <a:endParaRPr lang="hu-HU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D2FF8A-340C-4FE9-93B3-D6C97877EA85}" type="parTrans" cxnId="{010EC49C-F50F-40D2-8015-4E6AF7D40B8F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BC24637-5A58-4099-A2DF-41501F4A6CE9}" type="sibTrans" cxnId="{010EC49C-F50F-40D2-8015-4E6AF7D40B8F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E2244E64-4F95-4EC6-887E-0D1E621CB654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Penészlek - savanyúság</a:t>
          </a:r>
        </a:p>
      </dgm:t>
    </dgm:pt>
    <dgm:pt modelId="{A5832DF3-2786-4364-95B9-C44C04A62689}" type="parTrans" cxnId="{BD16459E-01EE-4C8E-9806-A5D62307320A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21BE485-B0E0-497E-A048-08BF229FA146}" type="sibTrans" cxnId="{BD16459E-01EE-4C8E-9806-A5D62307320A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75C73E77-B8D4-4EDA-9BAD-8289789D217F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Kisipar - konyha</a:t>
          </a:r>
          <a:endParaRPr lang="hu-HU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091C7-970E-4D32-98D2-8025B0AAF603}" type="parTrans" cxnId="{238A0279-7AA7-4698-8A48-3AFA31DA75E1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2292BFA8-BCAB-45B7-830A-2B7D153C5AD3}" type="sibTrans" cxnId="{238A0279-7AA7-4698-8A48-3AFA31DA75E1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6B609C6D-5BEC-4A76-AC47-96D95708768F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Varroda-</a:t>
          </a:r>
          <a:r>
            <a:rPr lang="hu-HU" b="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szitázó</a:t>
          </a: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Tiszabura / Tiszaroff</a:t>
          </a:r>
        </a:p>
      </dgm:t>
    </dgm:pt>
    <dgm:pt modelId="{3FA4B3E6-2A8E-410A-A8BC-B67D6F6390C4}" type="parTrans" cxnId="{0556D8C5-1ED5-45F9-A13A-3E436C93C7E4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01F99AE8-2493-4E4B-82D5-054791DBFB29}" type="sibTrans" cxnId="{0556D8C5-1ED5-45F9-A13A-3E436C93C7E4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F1311BE8-8809-4A57-8C6F-B10A29BB6F0C}">
      <dgm:prSet phldrT="[Szöveg]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Gyulaj - lekvár, zöldségkrém</a:t>
          </a:r>
        </a:p>
      </dgm:t>
    </dgm:pt>
    <dgm:pt modelId="{F10C7946-095D-4673-8ABD-E5E41BD158E5}" type="parTrans" cxnId="{552AD0AD-2F23-4350-85E2-A27E75ACD9A7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87199B4D-5A45-4AAC-AB57-06292614B56E}" type="sibTrans" cxnId="{552AD0AD-2F23-4350-85E2-A27E75ACD9A7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CBF0ED0-96A8-4C22-ABE3-076AB2011256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atin typeface="Times New Roman" panose="02020603050405020304" pitchFamily="18" charset="0"/>
              <a:cs typeface="Times New Roman" panose="02020603050405020304" pitchFamily="18" charset="0"/>
            </a:rPr>
            <a:t>Refilc varroda - Mátraverebély</a:t>
          </a:r>
          <a:endParaRPr lang="hu-HU" b="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CD0695-19E6-4037-8A57-FD327F0C37B3}" type="parTrans" cxnId="{64EEE794-7B97-4E78-91F4-A6AF59063764}">
      <dgm:prSet/>
      <dgm:spPr/>
      <dgm:t>
        <a:bodyPr/>
        <a:lstStyle/>
        <a:p>
          <a:endParaRPr lang="hu-HU"/>
        </a:p>
      </dgm:t>
    </dgm:pt>
    <dgm:pt modelId="{3F76DAEC-AB26-428D-8158-108106C14FF3}" type="sibTrans" cxnId="{64EEE794-7B97-4E78-91F4-A6AF59063764}">
      <dgm:prSet/>
      <dgm:spPr/>
      <dgm:t>
        <a:bodyPr/>
        <a:lstStyle/>
        <a:p>
          <a:endParaRPr lang="hu-HU"/>
        </a:p>
      </dgm:t>
    </dgm:pt>
    <dgm:pt modelId="{AA257924-7E38-40EF-9C6A-938B75231636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- méz</a:t>
          </a:r>
        </a:p>
      </dgm:t>
    </dgm:pt>
    <dgm:pt modelId="{84C10496-F558-4D00-AD0C-0170CBB8AF8D}" type="parTrans" cxnId="{786050E2-A671-4EF6-B9C8-9D86A4972AAB}">
      <dgm:prSet/>
      <dgm:spPr/>
      <dgm:t>
        <a:bodyPr/>
        <a:lstStyle/>
        <a:p>
          <a:endParaRPr lang="hu-HU"/>
        </a:p>
      </dgm:t>
    </dgm:pt>
    <dgm:pt modelId="{AE215C6C-FF77-4BCF-973E-214071EE157B}" type="sibTrans" cxnId="{786050E2-A671-4EF6-B9C8-9D86A4972AAB}">
      <dgm:prSet/>
      <dgm:spPr/>
      <dgm:t>
        <a:bodyPr/>
        <a:lstStyle/>
        <a:p>
          <a:endParaRPr lang="hu-HU"/>
        </a:p>
      </dgm:t>
    </dgm:pt>
    <dgm:pt modelId="{C7B80C20-EBF4-4061-9674-90CF6B8CB0AB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Kertészetek</a:t>
          </a:r>
          <a:endParaRPr lang="hu-H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74342-4881-482E-89F7-2FD42C089841}" type="parTrans" cxnId="{90673230-8D93-4ED6-92B3-E109B3154CE8}">
      <dgm:prSet/>
      <dgm:spPr/>
      <dgm:t>
        <a:bodyPr/>
        <a:lstStyle/>
        <a:p>
          <a:endParaRPr lang="hu-HU"/>
        </a:p>
      </dgm:t>
    </dgm:pt>
    <dgm:pt modelId="{79C1C83C-F79C-4233-AD6F-5C8D3850E878}" type="sibTrans" cxnId="{90673230-8D93-4ED6-92B3-E109B3154CE8}">
      <dgm:prSet/>
      <dgm:spPr/>
      <dgm:t>
        <a:bodyPr/>
        <a:lstStyle/>
        <a:p>
          <a:endParaRPr lang="hu-HU"/>
        </a:p>
      </dgm:t>
    </dgm:pt>
    <dgm:pt modelId="{D17B5A44-581B-4A45-AEC5-8F13613D240F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Rimóci kertészet és </a:t>
          </a:r>
          <a:r>
            <a:rPr lang="hu-HU" b="0" i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zöldség befőző kisüzem</a:t>
          </a:r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3312B-CB97-4DD1-AE2A-0BCB00182284}" type="parTrans" cxnId="{C57BB3C5-385E-4585-BE97-167F1737ABAC}">
      <dgm:prSet/>
      <dgm:spPr/>
      <dgm:t>
        <a:bodyPr/>
        <a:lstStyle/>
        <a:p>
          <a:endParaRPr lang="hu-HU"/>
        </a:p>
      </dgm:t>
    </dgm:pt>
    <dgm:pt modelId="{033AE9EE-A7E4-4E73-B279-3F7D3362298B}" type="sibTrans" cxnId="{C57BB3C5-385E-4585-BE97-167F1737ABAC}">
      <dgm:prSet/>
      <dgm:spPr/>
      <dgm:t>
        <a:bodyPr/>
        <a:lstStyle/>
        <a:p>
          <a:endParaRPr lang="hu-HU"/>
        </a:p>
      </dgm:t>
    </dgm:pt>
    <dgm:pt modelId="{4EAFFC09-5DF8-4BD6-ACA5-10F08B1AFD91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Tiszabő konyhakert </a:t>
          </a:r>
          <a:r>
            <a:rPr lang="hu-HU" b="0" i="0">
              <a:latin typeface="Times New Roman" panose="02020603050405020304" pitchFamily="18" charset="0"/>
              <a:cs typeface="Times New Roman" panose="02020603050405020304" pitchFamily="18" charset="0"/>
            </a:rPr>
            <a:t>– közkonyha </a:t>
          </a: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beszállítása</a:t>
          </a:r>
        </a:p>
      </dgm:t>
    </dgm:pt>
    <dgm:pt modelId="{0B10EEE8-5CB6-4798-8A13-840F9CA98E5F}" type="parTrans" cxnId="{74A64D6A-863B-487E-8A1E-E1101DF54561}">
      <dgm:prSet/>
      <dgm:spPr/>
      <dgm:t>
        <a:bodyPr/>
        <a:lstStyle/>
        <a:p>
          <a:endParaRPr lang="hu-HU"/>
        </a:p>
      </dgm:t>
    </dgm:pt>
    <dgm:pt modelId="{59AF1396-029D-4C5A-9DEA-01F1825FB8FC}" type="sibTrans" cxnId="{74A64D6A-863B-487E-8A1E-E1101DF54561}">
      <dgm:prSet/>
      <dgm:spPr/>
      <dgm:t>
        <a:bodyPr/>
        <a:lstStyle/>
        <a:p>
          <a:endParaRPr lang="hu-HU"/>
        </a:p>
      </dgm:t>
    </dgm:pt>
    <dgm:pt modelId="{1AF28DFE-7003-4919-855C-73C0BF4FF5D3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Nyírpilis konyhakert –Penészlek beszállítás</a:t>
          </a:r>
        </a:p>
      </dgm:t>
    </dgm:pt>
    <dgm:pt modelId="{F35CB9D3-9134-4D8C-906C-20CE5D4D19AE}" type="parTrans" cxnId="{F4F1B422-3921-4309-AED9-64F9AD4A4EAD}">
      <dgm:prSet/>
      <dgm:spPr/>
      <dgm:t>
        <a:bodyPr/>
        <a:lstStyle/>
        <a:p>
          <a:endParaRPr lang="hu-HU"/>
        </a:p>
      </dgm:t>
    </dgm:pt>
    <dgm:pt modelId="{5E000FB5-2066-4E40-8CF5-5BAC6DBCF8F2}" type="sibTrans" cxnId="{F4F1B422-3921-4309-AED9-64F9AD4A4EAD}">
      <dgm:prSet/>
      <dgm:spPr/>
      <dgm:t>
        <a:bodyPr/>
        <a:lstStyle/>
        <a:p>
          <a:endParaRPr lang="hu-HU"/>
        </a:p>
      </dgm:t>
    </dgm:pt>
    <dgm:pt modelId="{B24ED284-5A35-4B2C-B022-B449A0A410AD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Encsi járási mezőgazdasági közfoglalkoztatás –Fulókércs - Hernádszentandrás  beszállítás</a:t>
          </a:r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727CC8-9B25-459F-961D-54A2EF710F11}" type="parTrans" cxnId="{7895775C-667C-4A45-BC8D-6A7D7B3BC6D8}">
      <dgm:prSet/>
      <dgm:spPr/>
      <dgm:t>
        <a:bodyPr/>
        <a:lstStyle/>
        <a:p>
          <a:endParaRPr lang="hu-HU"/>
        </a:p>
      </dgm:t>
    </dgm:pt>
    <dgm:pt modelId="{88753D63-A88B-4D5F-9E65-9BF838AED02E}" type="sibTrans" cxnId="{7895775C-667C-4A45-BC8D-6A7D7B3BC6D8}">
      <dgm:prSet/>
      <dgm:spPr/>
      <dgm:t>
        <a:bodyPr/>
        <a:lstStyle/>
        <a:p>
          <a:endParaRPr lang="hu-HU"/>
        </a:p>
      </dgm:t>
    </dgm:pt>
    <dgm:pt modelId="{F560E65A-95BA-4510-A4D3-9B1C76B463C1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atin typeface="Times New Roman" panose="02020603050405020304" pitchFamily="18" charset="0"/>
              <a:cs typeface="Times New Roman" panose="02020603050405020304" pitchFamily="18" charset="0"/>
            </a:rPr>
            <a:t>Refamer varroda - Tarpa</a:t>
          </a:r>
        </a:p>
      </dgm:t>
    </dgm:pt>
    <dgm:pt modelId="{F7D71850-75AA-4705-A0B8-7E77ED50749A}" type="parTrans" cxnId="{D7EFC4F1-FEBC-4A26-BD5B-ADE8D679581B}">
      <dgm:prSet/>
      <dgm:spPr/>
      <dgm:t>
        <a:bodyPr/>
        <a:lstStyle/>
        <a:p>
          <a:endParaRPr lang="hu-HU"/>
        </a:p>
      </dgm:t>
    </dgm:pt>
    <dgm:pt modelId="{04C209A8-9F2D-42DB-B388-48969DFC0FDC}" type="sibTrans" cxnId="{D7EFC4F1-FEBC-4A26-BD5B-ADE8D679581B}">
      <dgm:prSet/>
      <dgm:spPr/>
      <dgm:t>
        <a:bodyPr/>
        <a:lstStyle/>
        <a:p>
          <a:endParaRPr lang="hu-HU"/>
        </a:p>
      </dgm:t>
    </dgm:pt>
    <dgm:pt modelId="{BA23F0C3-7F6F-47E0-B67E-8CE16173709B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– Közösségi konyha – (max 2.000 fő kapacitás</a:t>
          </a:r>
          <a:r>
            <a:rPr lang="hu-HU" b="0" dirty="0">
              <a:ln/>
            </a:rPr>
            <a:t>)</a:t>
          </a:r>
        </a:p>
      </dgm:t>
    </dgm:pt>
    <dgm:pt modelId="{353ED3FD-7B68-498C-8A5E-1FA69FE410B0}" type="parTrans" cxnId="{3F2CB8C4-1647-42B1-AAA2-8451BF3EBC5F}">
      <dgm:prSet/>
      <dgm:spPr/>
      <dgm:t>
        <a:bodyPr/>
        <a:lstStyle/>
        <a:p>
          <a:endParaRPr lang="hu-HU"/>
        </a:p>
      </dgm:t>
    </dgm:pt>
    <dgm:pt modelId="{8982AA69-6B57-471C-A905-40A746B15782}" type="sibTrans" cxnId="{3F2CB8C4-1647-42B1-AAA2-8451BF3EBC5F}">
      <dgm:prSet/>
      <dgm:spPr/>
      <dgm:t>
        <a:bodyPr/>
        <a:lstStyle/>
        <a:p>
          <a:endParaRPr lang="hu-HU"/>
        </a:p>
      </dgm:t>
    </dgm:pt>
    <dgm:pt modelId="{68DDA6CE-FADB-4E87-83A2-F7FBF74ED006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Hernádszentandrás - lekvár, szörp – Hernádszentandrás kertészeti termelés</a:t>
          </a:r>
        </a:p>
      </dgm:t>
    </dgm:pt>
    <dgm:pt modelId="{5EA1A656-EE9E-4172-885E-047DBE441FFA}" type="parTrans" cxnId="{5D0B5F6C-52A8-4404-84D2-0569626AB079}">
      <dgm:prSet/>
      <dgm:spPr/>
      <dgm:t>
        <a:bodyPr/>
        <a:lstStyle/>
        <a:p>
          <a:endParaRPr lang="hu-HU"/>
        </a:p>
      </dgm:t>
    </dgm:pt>
    <dgm:pt modelId="{C62075AD-AE34-4A99-B0F2-546A734F9E06}" type="sibTrans" cxnId="{5D0B5F6C-52A8-4404-84D2-0569626AB079}">
      <dgm:prSet/>
      <dgm:spPr/>
      <dgm:t>
        <a:bodyPr/>
        <a:lstStyle/>
        <a:p>
          <a:endParaRPr lang="hu-HU"/>
        </a:p>
      </dgm:t>
    </dgm:pt>
    <dgm:pt modelId="{2E66ED5B-DAE2-47FA-9A77-A7C52FD49701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Tiszabura - gyümölcslé, tea , olaj, liszt</a:t>
          </a:r>
        </a:p>
      </dgm:t>
    </dgm:pt>
    <dgm:pt modelId="{4E09409F-7A63-4498-9096-C15A06ED6F69}" type="parTrans" cxnId="{C7E264BD-7022-4203-92D6-C6835D681B4A}">
      <dgm:prSet/>
      <dgm:spPr/>
      <dgm:t>
        <a:bodyPr/>
        <a:lstStyle/>
        <a:p>
          <a:endParaRPr lang="hu-HU"/>
        </a:p>
      </dgm:t>
    </dgm:pt>
    <dgm:pt modelId="{09F83A83-0033-4C12-A551-D5D7A0A7A2C0}" type="sibTrans" cxnId="{C7E264BD-7022-4203-92D6-C6835D681B4A}">
      <dgm:prSet/>
      <dgm:spPr/>
      <dgm:t>
        <a:bodyPr/>
        <a:lstStyle/>
        <a:p>
          <a:endParaRPr lang="hu-HU"/>
        </a:p>
      </dgm:t>
    </dgm:pt>
    <dgm:pt modelId="{1B58DF2C-A010-4FC3-9AC4-3FD44CB0FFE5}" type="pres">
      <dgm:prSet presAssocID="{8AD7F3CE-A879-4C2A-92CC-5B305C748534}" presName="Name0" presStyleCnt="0">
        <dgm:presLayoutVars>
          <dgm:dir/>
          <dgm:animLvl val="lvl"/>
          <dgm:resizeHandles val="exact"/>
        </dgm:presLayoutVars>
      </dgm:prSet>
      <dgm:spPr/>
    </dgm:pt>
    <dgm:pt modelId="{AB57A77C-E99B-4B66-8AED-2208E503D4E0}" type="pres">
      <dgm:prSet presAssocID="{514E8787-8613-4470-BAA9-C547BC363629}" presName="composite" presStyleCnt="0"/>
      <dgm:spPr/>
    </dgm:pt>
    <dgm:pt modelId="{1A1DE7FA-22E2-40CA-AB4C-098EF2D0CA90}" type="pres">
      <dgm:prSet presAssocID="{514E8787-8613-4470-BAA9-C547BC36362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D4430EB-F59F-412C-9827-0A38BC8A482B}" type="pres">
      <dgm:prSet presAssocID="{514E8787-8613-4470-BAA9-C547BC363629}" presName="desTx" presStyleLbl="alignAccFollowNode1" presStyleIdx="0" presStyleCnt="3">
        <dgm:presLayoutVars>
          <dgm:bulletEnabled val="1"/>
        </dgm:presLayoutVars>
      </dgm:prSet>
      <dgm:spPr/>
    </dgm:pt>
    <dgm:pt modelId="{25087DCE-28FE-463A-8A33-1EAAB8419309}" type="pres">
      <dgm:prSet presAssocID="{DBC24637-5A58-4099-A2DF-41501F4A6CE9}" presName="space" presStyleCnt="0"/>
      <dgm:spPr/>
    </dgm:pt>
    <dgm:pt modelId="{1E5140B4-AD7E-46DF-9BBA-705ADCE241FC}" type="pres">
      <dgm:prSet presAssocID="{75C73E77-B8D4-4EDA-9BAD-8289789D217F}" presName="composite" presStyleCnt="0"/>
      <dgm:spPr/>
    </dgm:pt>
    <dgm:pt modelId="{9706085B-A6F9-443D-80FA-B5ACC78CAB58}" type="pres">
      <dgm:prSet presAssocID="{75C73E77-B8D4-4EDA-9BAD-8289789D217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30C5D6B-3AB9-4385-83F1-AD500FF0724B}" type="pres">
      <dgm:prSet presAssocID="{75C73E77-B8D4-4EDA-9BAD-8289789D217F}" presName="desTx" presStyleLbl="alignAccFollowNode1" presStyleIdx="1" presStyleCnt="3">
        <dgm:presLayoutVars>
          <dgm:bulletEnabled val="1"/>
        </dgm:presLayoutVars>
      </dgm:prSet>
      <dgm:spPr/>
    </dgm:pt>
    <dgm:pt modelId="{3F4B8B56-DE88-46B0-B05D-8F6BFFAE6E5D}" type="pres">
      <dgm:prSet presAssocID="{2292BFA8-BCAB-45B7-830A-2B7D153C5AD3}" presName="space" presStyleCnt="0"/>
      <dgm:spPr/>
    </dgm:pt>
    <dgm:pt modelId="{BB22F7F4-5332-44EC-A255-668E086475D9}" type="pres">
      <dgm:prSet presAssocID="{C7B80C20-EBF4-4061-9674-90CF6B8CB0AB}" presName="composite" presStyleCnt="0"/>
      <dgm:spPr/>
    </dgm:pt>
    <dgm:pt modelId="{F92166F4-C632-45A5-954F-E064A87D9581}" type="pres">
      <dgm:prSet presAssocID="{C7B80C20-EBF4-4061-9674-90CF6B8CB0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8981FA0-C86B-440A-B77E-62C78BECCCAF}" type="pres">
      <dgm:prSet presAssocID="{C7B80C20-EBF4-4061-9674-90CF6B8CB0A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80E3B04-419E-4BB7-86C7-7003C2E8BA2D}" type="presOf" srcId="{8AD7F3CE-A879-4C2A-92CC-5B305C748534}" destId="{1B58DF2C-A010-4FC3-9AC4-3FD44CB0FFE5}" srcOrd="0" destOrd="0" presId="urn:microsoft.com/office/officeart/2005/8/layout/hList1"/>
    <dgm:cxn modelId="{F4F1B422-3921-4309-AED9-64F9AD4A4EAD}" srcId="{C7B80C20-EBF4-4061-9674-90CF6B8CB0AB}" destId="{1AF28DFE-7003-4919-855C-73C0BF4FF5D3}" srcOrd="2" destOrd="0" parTransId="{F35CB9D3-9134-4D8C-906C-20CE5D4D19AE}" sibTransId="{5E000FB5-2066-4E40-8CF5-5BAC6DBCF8F2}"/>
    <dgm:cxn modelId="{69662427-F4EC-4E28-A317-FAAA33384241}" type="presOf" srcId="{C7B80C20-EBF4-4061-9674-90CF6B8CB0AB}" destId="{F92166F4-C632-45A5-954F-E064A87D9581}" srcOrd="0" destOrd="0" presId="urn:microsoft.com/office/officeart/2005/8/layout/hList1"/>
    <dgm:cxn modelId="{90673230-8D93-4ED6-92B3-E109B3154CE8}" srcId="{8AD7F3CE-A879-4C2A-92CC-5B305C748534}" destId="{C7B80C20-EBF4-4061-9674-90CF6B8CB0AB}" srcOrd="2" destOrd="0" parTransId="{46474342-4881-482E-89F7-2FD42C089841}" sibTransId="{79C1C83C-F79C-4233-AD6F-5C8D3850E878}"/>
    <dgm:cxn modelId="{33EF9A35-21ED-4C5E-97B7-D85AA4220E6C}" type="presOf" srcId="{F1311BE8-8809-4A57-8C6F-B10A29BB6F0C}" destId="{CD4430EB-F59F-412C-9827-0A38BC8A482B}" srcOrd="0" destOrd="0" presId="urn:microsoft.com/office/officeart/2005/8/layout/hList1"/>
    <dgm:cxn modelId="{5EB6D53D-CD8A-4DCA-A544-F2032A57E4C3}" type="presOf" srcId="{1AF28DFE-7003-4919-855C-73C0BF4FF5D3}" destId="{98981FA0-C86B-440A-B77E-62C78BECCCAF}" srcOrd="0" destOrd="2" presId="urn:microsoft.com/office/officeart/2005/8/layout/hList1"/>
    <dgm:cxn modelId="{7895775C-667C-4A45-BC8D-6A7D7B3BC6D8}" srcId="{C7B80C20-EBF4-4061-9674-90CF6B8CB0AB}" destId="{B24ED284-5A35-4B2C-B022-B449A0A410AD}" srcOrd="3" destOrd="0" parTransId="{2E727CC8-9B25-459F-961D-54A2EF710F11}" sibTransId="{88753D63-A88B-4D5F-9E65-9BF838AED02E}"/>
    <dgm:cxn modelId="{DF984C64-4E99-4B66-B89F-1E2D63E4D727}" type="presOf" srcId="{4EAFFC09-5DF8-4BD6-ACA5-10F08B1AFD91}" destId="{98981FA0-C86B-440A-B77E-62C78BECCCAF}" srcOrd="0" destOrd="1" presId="urn:microsoft.com/office/officeart/2005/8/layout/hList1"/>
    <dgm:cxn modelId="{74A64D6A-863B-487E-8A1E-E1101DF54561}" srcId="{C7B80C20-EBF4-4061-9674-90CF6B8CB0AB}" destId="{4EAFFC09-5DF8-4BD6-ACA5-10F08B1AFD91}" srcOrd="1" destOrd="0" parTransId="{0B10EEE8-5CB6-4798-8A13-840F9CA98E5F}" sibTransId="{59AF1396-029D-4C5A-9DEA-01F1825FB8FC}"/>
    <dgm:cxn modelId="{5D0B5F6C-52A8-4404-84D2-0569626AB079}" srcId="{514E8787-8613-4470-BAA9-C547BC363629}" destId="{68DDA6CE-FADB-4E87-83A2-F7FBF74ED006}" srcOrd="2" destOrd="0" parTransId="{5EA1A656-EE9E-4172-885E-047DBE441FFA}" sibTransId="{C62075AD-AE34-4A99-B0F2-546A734F9E06}"/>
    <dgm:cxn modelId="{536A796D-85E3-413A-B8C0-16846E915867}" type="presOf" srcId="{68DDA6CE-FADB-4E87-83A2-F7FBF74ED006}" destId="{CD4430EB-F59F-412C-9827-0A38BC8A482B}" srcOrd="0" destOrd="2" presId="urn:microsoft.com/office/officeart/2005/8/layout/hList1"/>
    <dgm:cxn modelId="{D27C4351-CF12-4C50-AB94-3D4790DDBB0F}" type="presOf" srcId="{514E8787-8613-4470-BAA9-C547BC363629}" destId="{1A1DE7FA-22E2-40CA-AB4C-098EF2D0CA90}" srcOrd="0" destOrd="0" presId="urn:microsoft.com/office/officeart/2005/8/layout/hList1"/>
    <dgm:cxn modelId="{238A0279-7AA7-4698-8A48-3AFA31DA75E1}" srcId="{8AD7F3CE-A879-4C2A-92CC-5B305C748534}" destId="{75C73E77-B8D4-4EDA-9BAD-8289789D217F}" srcOrd="1" destOrd="0" parTransId="{1AF091C7-970E-4D32-98D2-8025B0AAF603}" sibTransId="{2292BFA8-BCAB-45B7-830A-2B7D153C5AD3}"/>
    <dgm:cxn modelId="{F5B3FE83-FFD7-4B04-8A7D-335EEB5B1706}" type="presOf" srcId="{DCBF0ED0-96A8-4C22-ABE3-076AB2011256}" destId="{F30C5D6B-3AB9-4385-83F1-AD500FF0724B}" srcOrd="0" destOrd="1" presId="urn:microsoft.com/office/officeart/2005/8/layout/hList1"/>
    <dgm:cxn modelId="{64EEE794-7B97-4E78-91F4-A6AF59063764}" srcId="{75C73E77-B8D4-4EDA-9BAD-8289789D217F}" destId="{DCBF0ED0-96A8-4C22-ABE3-076AB2011256}" srcOrd="1" destOrd="0" parTransId="{F5CD0695-19E6-4037-8A57-FD327F0C37B3}" sibTransId="{3F76DAEC-AB26-428D-8158-108106C14FF3}"/>
    <dgm:cxn modelId="{F1418695-10C2-43EA-AB4B-106059E4B38E}" type="presOf" srcId="{E2244E64-4F95-4EC6-887E-0D1E621CB654}" destId="{CD4430EB-F59F-412C-9827-0A38BC8A482B}" srcOrd="0" destOrd="1" presId="urn:microsoft.com/office/officeart/2005/8/layout/hList1"/>
    <dgm:cxn modelId="{37956397-8D96-44AA-A3F3-C3CE1515C05B}" type="presOf" srcId="{B24ED284-5A35-4B2C-B022-B449A0A410AD}" destId="{98981FA0-C86B-440A-B77E-62C78BECCCAF}" srcOrd="0" destOrd="3" presId="urn:microsoft.com/office/officeart/2005/8/layout/hList1"/>
    <dgm:cxn modelId="{010EC49C-F50F-40D2-8015-4E6AF7D40B8F}" srcId="{8AD7F3CE-A879-4C2A-92CC-5B305C748534}" destId="{514E8787-8613-4470-BAA9-C547BC363629}" srcOrd="0" destOrd="0" parTransId="{CBD2FF8A-340C-4FE9-93B3-D6C97877EA85}" sibTransId="{DBC24637-5A58-4099-A2DF-41501F4A6CE9}"/>
    <dgm:cxn modelId="{BD16459E-01EE-4C8E-9806-A5D62307320A}" srcId="{514E8787-8613-4470-BAA9-C547BC363629}" destId="{E2244E64-4F95-4EC6-887E-0D1E621CB654}" srcOrd="1" destOrd="0" parTransId="{A5832DF3-2786-4364-95B9-C44C04A62689}" sibTransId="{D21BE485-B0E0-497E-A048-08BF229FA146}"/>
    <dgm:cxn modelId="{A2CB7B9E-D763-4B39-9D78-0685BA84F45B}" type="presOf" srcId="{BA23F0C3-7F6F-47E0-B67E-8CE16173709B}" destId="{F30C5D6B-3AB9-4385-83F1-AD500FF0724B}" srcOrd="0" destOrd="3" presId="urn:microsoft.com/office/officeart/2005/8/layout/hList1"/>
    <dgm:cxn modelId="{552AD0AD-2F23-4350-85E2-A27E75ACD9A7}" srcId="{514E8787-8613-4470-BAA9-C547BC363629}" destId="{F1311BE8-8809-4A57-8C6F-B10A29BB6F0C}" srcOrd="0" destOrd="0" parTransId="{F10C7946-095D-4673-8ABD-E5E41BD158E5}" sibTransId="{87199B4D-5A45-4AAC-AB57-06292614B56E}"/>
    <dgm:cxn modelId="{92905DB7-E2D5-410C-A49A-DCEAF748A179}" type="presOf" srcId="{2E66ED5B-DAE2-47FA-9A77-A7C52FD49701}" destId="{CD4430EB-F59F-412C-9827-0A38BC8A482B}" srcOrd="0" destOrd="3" presId="urn:microsoft.com/office/officeart/2005/8/layout/hList1"/>
    <dgm:cxn modelId="{C7E264BD-7022-4203-92D6-C6835D681B4A}" srcId="{514E8787-8613-4470-BAA9-C547BC363629}" destId="{2E66ED5B-DAE2-47FA-9A77-A7C52FD49701}" srcOrd="3" destOrd="0" parTransId="{4E09409F-7A63-4498-9096-C15A06ED6F69}" sibTransId="{09F83A83-0033-4C12-A551-D5D7A0A7A2C0}"/>
    <dgm:cxn modelId="{3F2CB8C4-1647-42B1-AAA2-8451BF3EBC5F}" srcId="{75C73E77-B8D4-4EDA-9BAD-8289789D217F}" destId="{BA23F0C3-7F6F-47E0-B67E-8CE16173709B}" srcOrd="3" destOrd="0" parTransId="{353ED3FD-7B68-498C-8A5E-1FA69FE410B0}" sibTransId="{8982AA69-6B57-471C-A905-40A746B15782}"/>
    <dgm:cxn modelId="{C57BB3C5-385E-4585-BE97-167F1737ABAC}" srcId="{C7B80C20-EBF4-4061-9674-90CF6B8CB0AB}" destId="{D17B5A44-581B-4A45-AEC5-8F13613D240F}" srcOrd="0" destOrd="0" parTransId="{95B3312B-CB97-4DD1-AE2A-0BCB00182284}" sibTransId="{033AE9EE-A7E4-4E73-B279-3F7D3362298B}"/>
    <dgm:cxn modelId="{0556D8C5-1ED5-45F9-A13A-3E436C93C7E4}" srcId="{75C73E77-B8D4-4EDA-9BAD-8289789D217F}" destId="{6B609C6D-5BEC-4A76-AC47-96D95708768F}" srcOrd="0" destOrd="0" parTransId="{3FA4B3E6-2A8E-410A-A8BC-B67D6F6390C4}" sibTransId="{01F99AE8-2493-4E4B-82D5-054791DBFB29}"/>
    <dgm:cxn modelId="{9D7E2ACE-212A-488D-90E4-658420C8C8C0}" type="presOf" srcId="{D17B5A44-581B-4A45-AEC5-8F13613D240F}" destId="{98981FA0-C86B-440A-B77E-62C78BECCCAF}" srcOrd="0" destOrd="0" presId="urn:microsoft.com/office/officeart/2005/8/layout/hList1"/>
    <dgm:cxn modelId="{2F8CBCCF-3334-4AB5-932A-E14675772AD7}" type="presOf" srcId="{F560E65A-95BA-4510-A4D3-9B1C76B463C1}" destId="{F30C5D6B-3AB9-4385-83F1-AD500FF0724B}" srcOrd="0" destOrd="2" presId="urn:microsoft.com/office/officeart/2005/8/layout/hList1"/>
    <dgm:cxn modelId="{518F9ED9-FF28-4DE6-89F5-5A164E65DF03}" type="presOf" srcId="{75C73E77-B8D4-4EDA-9BAD-8289789D217F}" destId="{9706085B-A6F9-443D-80FA-B5ACC78CAB58}" srcOrd="0" destOrd="0" presId="urn:microsoft.com/office/officeart/2005/8/layout/hList1"/>
    <dgm:cxn modelId="{786050E2-A671-4EF6-B9C8-9D86A4972AAB}" srcId="{514E8787-8613-4470-BAA9-C547BC363629}" destId="{AA257924-7E38-40EF-9C6A-938B75231636}" srcOrd="4" destOrd="0" parTransId="{84C10496-F558-4D00-AD0C-0170CBB8AF8D}" sibTransId="{AE215C6C-FF77-4BCF-973E-214071EE157B}"/>
    <dgm:cxn modelId="{031C68EA-F8A7-4BFC-870E-0F72E9090C47}" type="presOf" srcId="{AA257924-7E38-40EF-9C6A-938B75231636}" destId="{CD4430EB-F59F-412C-9827-0A38BC8A482B}" srcOrd="0" destOrd="4" presId="urn:microsoft.com/office/officeart/2005/8/layout/hList1"/>
    <dgm:cxn modelId="{D7EFC4F1-FEBC-4A26-BD5B-ADE8D679581B}" srcId="{75C73E77-B8D4-4EDA-9BAD-8289789D217F}" destId="{F560E65A-95BA-4510-A4D3-9B1C76B463C1}" srcOrd="2" destOrd="0" parTransId="{F7D71850-75AA-4705-A0B8-7E77ED50749A}" sibTransId="{04C209A8-9F2D-42DB-B388-48969DFC0FDC}"/>
    <dgm:cxn modelId="{EC7BFCF2-CF76-4997-B417-400402563C91}" type="presOf" srcId="{6B609C6D-5BEC-4A76-AC47-96D95708768F}" destId="{F30C5D6B-3AB9-4385-83F1-AD500FF0724B}" srcOrd="0" destOrd="0" presId="urn:microsoft.com/office/officeart/2005/8/layout/hList1"/>
    <dgm:cxn modelId="{45B7AE13-DCF1-470A-89E5-0D7A4A5EE1D4}" type="presParOf" srcId="{1B58DF2C-A010-4FC3-9AC4-3FD44CB0FFE5}" destId="{AB57A77C-E99B-4B66-8AED-2208E503D4E0}" srcOrd="0" destOrd="0" presId="urn:microsoft.com/office/officeart/2005/8/layout/hList1"/>
    <dgm:cxn modelId="{853221FF-2490-4744-8887-AD91A56BF8C7}" type="presParOf" srcId="{AB57A77C-E99B-4B66-8AED-2208E503D4E0}" destId="{1A1DE7FA-22E2-40CA-AB4C-098EF2D0CA90}" srcOrd="0" destOrd="0" presId="urn:microsoft.com/office/officeart/2005/8/layout/hList1"/>
    <dgm:cxn modelId="{3619E31A-0A4C-479A-99BA-B43E880504BE}" type="presParOf" srcId="{AB57A77C-E99B-4B66-8AED-2208E503D4E0}" destId="{CD4430EB-F59F-412C-9827-0A38BC8A482B}" srcOrd="1" destOrd="0" presId="urn:microsoft.com/office/officeart/2005/8/layout/hList1"/>
    <dgm:cxn modelId="{D53EB30A-3A3C-45F3-9A1E-9051D526BB01}" type="presParOf" srcId="{1B58DF2C-A010-4FC3-9AC4-3FD44CB0FFE5}" destId="{25087DCE-28FE-463A-8A33-1EAAB8419309}" srcOrd="1" destOrd="0" presId="urn:microsoft.com/office/officeart/2005/8/layout/hList1"/>
    <dgm:cxn modelId="{73BB4CB8-78A9-42CF-AF3D-6F434E3AED23}" type="presParOf" srcId="{1B58DF2C-A010-4FC3-9AC4-3FD44CB0FFE5}" destId="{1E5140B4-AD7E-46DF-9BBA-705ADCE241FC}" srcOrd="2" destOrd="0" presId="urn:microsoft.com/office/officeart/2005/8/layout/hList1"/>
    <dgm:cxn modelId="{8579B1F6-4463-4740-B3CD-DA59B2B4E829}" type="presParOf" srcId="{1E5140B4-AD7E-46DF-9BBA-705ADCE241FC}" destId="{9706085B-A6F9-443D-80FA-B5ACC78CAB58}" srcOrd="0" destOrd="0" presId="urn:microsoft.com/office/officeart/2005/8/layout/hList1"/>
    <dgm:cxn modelId="{49D03AFA-3F4B-43DE-9AAE-6B1F5E7FD890}" type="presParOf" srcId="{1E5140B4-AD7E-46DF-9BBA-705ADCE241FC}" destId="{F30C5D6B-3AB9-4385-83F1-AD500FF0724B}" srcOrd="1" destOrd="0" presId="urn:microsoft.com/office/officeart/2005/8/layout/hList1"/>
    <dgm:cxn modelId="{21059254-968D-40BC-BEBE-530D818F0E69}" type="presParOf" srcId="{1B58DF2C-A010-4FC3-9AC4-3FD44CB0FFE5}" destId="{3F4B8B56-DE88-46B0-B05D-8F6BFFAE6E5D}" srcOrd="3" destOrd="0" presId="urn:microsoft.com/office/officeart/2005/8/layout/hList1"/>
    <dgm:cxn modelId="{E57710CD-0188-43C7-9EE5-00EEDF746872}" type="presParOf" srcId="{1B58DF2C-A010-4FC3-9AC4-3FD44CB0FFE5}" destId="{BB22F7F4-5332-44EC-A255-668E086475D9}" srcOrd="4" destOrd="0" presId="urn:microsoft.com/office/officeart/2005/8/layout/hList1"/>
    <dgm:cxn modelId="{451302E0-23B2-49E0-90DC-425B554BED27}" type="presParOf" srcId="{BB22F7F4-5332-44EC-A255-668E086475D9}" destId="{F92166F4-C632-45A5-954F-E064A87D9581}" srcOrd="0" destOrd="0" presId="urn:microsoft.com/office/officeart/2005/8/layout/hList1"/>
    <dgm:cxn modelId="{45CA0DAF-606F-4250-9F29-7D0858F525A4}" type="presParOf" srcId="{BB22F7F4-5332-44EC-A255-668E086475D9}" destId="{98981FA0-C86B-440A-B77E-62C78BECCCAF}" srcOrd="1" destOrd="0" presId="urn:microsoft.com/office/officeart/2005/8/layout/h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B1562B-9E68-4512-A60C-7627C4EA6C4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75C6A5B-4154-48FE-A5D4-2F556EAA1BB4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Munkaerőpaci szempontból hátrányos helyzetűek foglalkoztatása</a:t>
          </a:r>
        </a:p>
      </dgm:t>
    </dgm:pt>
    <dgm:pt modelId="{A990ADA3-A1D6-46C3-B6E3-0C2F1EDB30BB}" type="parTrans" cxnId="{08F6413E-B046-4C4A-B17B-258E35143490}">
      <dgm:prSet/>
      <dgm:spPr/>
      <dgm:t>
        <a:bodyPr/>
        <a:lstStyle/>
        <a:p>
          <a:endParaRPr lang="hu-HU"/>
        </a:p>
      </dgm:t>
    </dgm:pt>
    <dgm:pt modelId="{BC85381A-654C-4D87-8980-DCA7423FC4C1}" type="sibTrans" cxnId="{08F6413E-B046-4C4A-B17B-258E35143490}">
      <dgm:prSet/>
      <dgm:spPr/>
      <dgm:t>
        <a:bodyPr/>
        <a:lstStyle/>
        <a:p>
          <a:endParaRPr lang="hu-HU"/>
        </a:p>
      </dgm:t>
    </dgm:pt>
    <dgm:pt modelId="{FBB58B3C-A9B8-4895-AC0A-4908C046DCBA}">
      <dgm:prSet/>
      <dgm:spPr/>
      <dgm:t>
        <a:bodyPr/>
        <a:lstStyle/>
        <a:p>
          <a:r>
            <a:rPr lang="hu-HU" b="1" dirty="0"/>
            <a:t> </a:t>
          </a: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Támogatott foglalkoztatás</a:t>
          </a:r>
        </a:p>
      </dgm:t>
    </dgm:pt>
    <dgm:pt modelId="{257F4C3A-2B35-41FF-8901-4EC16736B16F}" type="parTrans" cxnId="{726813CC-AA1A-466F-85E8-5318116387E3}">
      <dgm:prSet/>
      <dgm:spPr/>
      <dgm:t>
        <a:bodyPr/>
        <a:lstStyle/>
        <a:p>
          <a:endParaRPr lang="hu-HU"/>
        </a:p>
      </dgm:t>
    </dgm:pt>
    <dgm:pt modelId="{F1AEEDDF-32B1-43ED-806E-CF3465668FEC}" type="sibTrans" cxnId="{726813CC-AA1A-466F-85E8-5318116387E3}">
      <dgm:prSet/>
      <dgm:spPr/>
      <dgm:t>
        <a:bodyPr/>
        <a:lstStyle/>
        <a:p>
          <a:endParaRPr lang="hu-HU"/>
        </a:p>
      </dgm:t>
    </dgm:pt>
    <dgm:pt modelId="{DB747C03-1478-4C9C-8ED6-15B7D9C80E5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Fogyatékkal élők műhelyei, hajléktalan, szenvedélybeteg foglalkoztatók</a:t>
          </a:r>
        </a:p>
      </dgm:t>
    </dgm:pt>
    <dgm:pt modelId="{8E5301C6-8610-4854-8476-02AE1C177B37}" type="parTrans" cxnId="{AE4FACE7-4A8C-46E2-B7DE-023B93CC44D9}">
      <dgm:prSet/>
      <dgm:spPr/>
      <dgm:t>
        <a:bodyPr/>
        <a:lstStyle/>
        <a:p>
          <a:endParaRPr lang="hu-HU"/>
        </a:p>
      </dgm:t>
    </dgm:pt>
    <dgm:pt modelId="{D87A672A-ACAF-4E17-9A4D-F573AF52DC82}" type="sibTrans" cxnId="{AE4FACE7-4A8C-46E2-B7DE-023B93CC44D9}">
      <dgm:prSet/>
      <dgm:spPr/>
      <dgm:t>
        <a:bodyPr/>
        <a:lstStyle/>
        <a:p>
          <a:endParaRPr lang="hu-HU"/>
        </a:p>
      </dgm:t>
    </dgm:pt>
    <dgm:pt modelId="{0DD2A509-26CD-407B-8282-4FD934E589F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Inaktívak, tartós munkanélküliek</a:t>
          </a:r>
        </a:p>
      </dgm:t>
    </dgm:pt>
    <dgm:pt modelId="{DB48FDC4-11B3-4D6D-B9BB-1606A3FBFD4B}" type="parTrans" cxnId="{F8EE71E5-2FE1-4795-B68F-48BC0A13448A}">
      <dgm:prSet/>
      <dgm:spPr/>
      <dgm:t>
        <a:bodyPr/>
        <a:lstStyle/>
        <a:p>
          <a:endParaRPr lang="hu-HU"/>
        </a:p>
      </dgm:t>
    </dgm:pt>
    <dgm:pt modelId="{B0D9DB79-6B16-43AE-8E09-83FEA4003E90}" type="sibTrans" cxnId="{F8EE71E5-2FE1-4795-B68F-48BC0A13448A}">
      <dgm:prSet/>
      <dgm:spPr/>
      <dgm:t>
        <a:bodyPr/>
        <a:lstStyle/>
        <a:p>
          <a:endParaRPr lang="hu-HU"/>
        </a:p>
      </dgm:t>
    </dgm:pt>
    <dgm:pt modelId="{55199B06-BD1B-4204-A01F-8E31948AB688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Szegregált településen élők</a:t>
          </a:r>
        </a:p>
      </dgm:t>
    </dgm:pt>
    <dgm:pt modelId="{748D342E-3A67-4FD7-ADE3-C3D278D15E7A}" type="parTrans" cxnId="{C4821E4C-077F-4971-B456-46DB4F32DF33}">
      <dgm:prSet/>
      <dgm:spPr/>
      <dgm:t>
        <a:bodyPr/>
        <a:lstStyle/>
        <a:p>
          <a:endParaRPr lang="hu-HU"/>
        </a:p>
      </dgm:t>
    </dgm:pt>
    <dgm:pt modelId="{F873C583-65D3-45B0-9384-038CB215A113}" type="sibTrans" cxnId="{C4821E4C-077F-4971-B456-46DB4F32DF33}">
      <dgm:prSet/>
      <dgm:spPr/>
      <dgm:t>
        <a:bodyPr/>
        <a:lstStyle/>
        <a:p>
          <a:endParaRPr lang="hu-HU"/>
        </a:p>
      </dgm:t>
    </dgm:pt>
    <dgm:pt modelId="{D1AA05C2-282E-4244-92BC-8A4973AC0015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Szakmai ismeretek átadása</a:t>
          </a:r>
        </a:p>
      </dgm:t>
    </dgm:pt>
    <dgm:pt modelId="{FDDBDA92-65A5-458E-AC0B-3CBC08709E3C}" type="parTrans" cxnId="{159BE94E-CB74-48E2-A039-AD32A061D0B3}">
      <dgm:prSet/>
      <dgm:spPr/>
      <dgm:t>
        <a:bodyPr/>
        <a:lstStyle/>
        <a:p>
          <a:endParaRPr lang="hu-HU"/>
        </a:p>
      </dgm:t>
    </dgm:pt>
    <dgm:pt modelId="{55B345EB-8FAC-4400-BA30-42D2E7C16602}" type="sibTrans" cxnId="{159BE94E-CB74-48E2-A039-AD32A061D0B3}">
      <dgm:prSet/>
      <dgm:spPr/>
      <dgm:t>
        <a:bodyPr/>
        <a:lstStyle/>
        <a:p>
          <a:endParaRPr lang="hu-HU"/>
        </a:p>
      </dgm:t>
    </dgm:pt>
    <dgm:pt modelId="{6228D32C-0372-48F5-B1AD-A69F8D6E09BB}">
      <dgm:prSet/>
      <dgm:spPr/>
      <dgm:t>
        <a:bodyPr/>
        <a:lstStyle/>
        <a:p>
          <a:r>
            <a:rPr lang="hu-HU" dirty="0"/>
            <a:t> 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Iskolai foglalkozások         </a:t>
          </a:r>
          <a:r>
            <a:rPr lang="hu-HU" strike="sngStrike" dirty="0">
              <a:latin typeface="Times New Roman" panose="02020603050405020304" pitchFamily="18" charset="0"/>
              <a:cs typeface="Times New Roman" panose="02020603050405020304" pitchFamily="18" charset="0"/>
            </a:rPr>
            <a:t>élelmiszerüzem, konyha</a:t>
          </a:r>
          <a:endParaRPr lang="hu-H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5CCF8C-6563-45B9-8C9D-B7397D0535FF}" type="parTrans" cxnId="{C9538C0B-EA96-4608-891C-F8195BE6AA6A}">
      <dgm:prSet/>
      <dgm:spPr/>
      <dgm:t>
        <a:bodyPr/>
        <a:lstStyle/>
        <a:p>
          <a:endParaRPr lang="hu-HU"/>
        </a:p>
      </dgm:t>
    </dgm:pt>
    <dgm:pt modelId="{92B9A483-31DB-4F61-AE60-1E5674D79C81}" type="sibTrans" cxnId="{C9538C0B-EA96-4608-891C-F8195BE6AA6A}">
      <dgm:prSet/>
      <dgm:spPr/>
      <dgm:t>
        <a:bodyPr/>
        <a:lstStyle/>
        <a:p>
          <a:endParaRPr lang="hu-HU"/>
        </a:p>
      </dgm:t>
    </dgm:pt>
    <dgm:pt modelId="{ACCDFBA6-D790-4246-9682-70D47532443B}">
      <dgm:prSet/>
      <dgm:spPr/>
      <dgm:t>
        <a:bodyPr/>
        <a:lstStyle/>
        <a:p>
          <a:r>
            <a:rPr lang="hu-HU" dirty="0"/>
            <a:t>  </a:t>
          </a:r>
        </a:p>
      </dgm:t>
    </dgm:pt>
    <dgm:pt modelId="{CE4DE166-8CB5-4639-90D9-A1C25EBC19D7}" type="parTrans" cxnId="{F6415586-438C-40C3-B871-D6C8DA62A03E}">
      <dgm:prSet/>
      <dgm:spPr/>
      <dgm:t>
        <a:bodyPr/>
        <a:lstStyle/>
        <a:p>
          <a:endParaRPr lang="hu-HU"/>
        </a:p>
      </dgm:t>
    </dgm:pt>
    <dgm:pt modelId="{57E662CE-1D62-4D6C-9DCE-3538777CEC09}" type="sibTrans" cxnId="{F6415586-438C-40C3-B871-D6C8DA62A03E}">
      <dgm:prSet/>
      <dgm:spPr/>
      <dgm:t>
        <a:bodyPr/>
        <a:lstStyle/>
        <a:p>
          <a:endParaRPr lang="hu-HU"/>
        </a:p>
      </dgm:t>
    </dgm:pt>
    <dgm:pt modelId="{FC9DC54F-A2AB-4C3B-A74B-D116A934357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Bevételszerzés</a:t>
          </a:r>
        </a:p>
      </dgm:t>
    </dgm:pt>
    <dgm:pt modelId="{A45167BC-392C-4F26-9629-CADAB2CE93A8}" type="parTrans" cxnId="{41AEFFA6-BF7D-434E-AB82-E584079023F9}">
      <dgm:prSet/>
      <dgm:spPr/>
      <dgm:t>
        <a:bodyPr/>
        <a:lstStyle/>
        <a:p>
          <a:endParaRPr lang="hu-HU"/>
        </a:p>
      </dgm:t>
    </dgm:pt>
    <dgm:pt modelId="{DFC6E3E1-7BD5-4945-94F7-1BEF685D2953}" type="sibTrans" cxnId="{41AEFFA6-BF7D-434E-AB82-E584079023F9}">
      <dgm:prSet/>
      <dgm:spPr/>
      <dgm:t>
        <a:bodyPr/>
        <a:lstStyle/>
        <a:p>
          <a:endParaRPr lang="hu-HU"/>
        </a:p>
      </dgm:t>
    </dgm:pt>
    <dgm:pt modelId="{E818DEEE-F964-42F8-94CB-96FC59F4F148}">
      <dgm:prSet/>
      <dgm:spPr/>
      <dgm:t>
        <a:bodyPr/>
        <a:lstStyle/>
        <a:p>
          <a:r>
            <a:rPr lang="hu-HU" dirty="0"/>
            <a:t> 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Egyértelmű kommunikáció célok – hangsúlyok (pl. minőségi  termékek – fejlesztő munka eredményei)</a:t>
          </a:r>
        </a:p>
      </dgm:t>
    </dgm:pt>
    <dgm:pt modelId="{0D457301-E10A-42DC-8384-A3DFB058A9CC}" type="parTrans" cxnId="{9A591DAD-FC6A-4E53-86AD-38F0A6574200}">
      <dgm:prSet/>
      <dgm:spPr/>
      <dgm:t>
        <a:bodyPr/>
        <a:lstStyle/>
        <a:p>
          <a:endParaRPr lang="hu-HU"/>
        </a:p>
      </dgm:t>
    </dgm:pt>
    <dgm:pt modelId="{911E97EB-18AB-4F56-8736-4C68A043E567}" type="sibTrans" cxnId="{9A591DAD-FC6A-4E53-86AD-38F0A6574200}">
      <dgm:prSet/>
      <dgm:spPr/>
      <dgm:t>
        <a:bodyPr/>
        <a:lstStyle/>
        <a:p>
          <a:endParaRPr lang="hu-HU"/>
        </a:p>
      </dgm:t>
    </dgm:pt>
    <dgm:pt modelId="{6DEF2B19-81A9-45B7-9420-13C9EA79AAD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Számlázás, bizományosi értékesítése (szervezetek közti kapcsolatok)</a:t>
          </a:r>
        </a:p>
      </dgm:t>
    </dgm:pt>
    <dgm:pt modelId="{CE459C6A-FC38-4D33-A888-81591B691522}" type="parTrans" cxnId="{4ED2A1AA-5696-4878-8A68-A73BB7B245E5}">
      <dgm:prSet/>
      <dgm:spPr/>
      <dgm:t>
        <a:bodyPr/>
        <a:lstStyle/>
        <a:p>
          <a:endParaRPr lang="hu-HU"/>
        </a:p>
      </dgm:t>
    </dgm:pt>
    <dgm:pt modelId="{3B8A8355-9E97-480A-B659-56E3DB378D8A}" type="sibTrans" cxnId="{4ED2A1AA-5696-4878-8A68-A73BB7B245E5}">
      <dgm:prSet/>
      <dgm:spPr/>
      <dgm:t>
        <a:bodyPr/>
        <a:lstStyle/>
        <a:p>
          <a:endParaRPr lang="hu-HU"/>
        </a:p>
      </dgm:t>
    </dgm:pt>
    <dgm:pt modelId="{980A64B2-F9CC-4407-B555-E5CD1BBB0597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Termékek logisztikája</a:t>
          </a:r>
        </a:p>
      </dgm:t>
    </dgm:pt>
    <dgm:pt modelId="{F0034059-C264-418D-B30F-58DBD5DE9632}" type="parTrans" cxnId="{A98CEE67-500C-4EF9-89EB-9A41D2D2E8AF}">
      <dgm:prSet/>
      <dgm:spPr/>
      <dgm:t>
        <a:bodyPr/>
        <a:lstStyle/>
        <a:p>
          <a:endParaRPr lang="hu-HU"/>
        </a:p>
      </dgm:t>
    </dgm:pt>
    <dgm:pt modelId="{D375CF3B-82A8-47BF-9B69-831F05530E13}" type="sibTrans" cxnId="{A98CEE67-500C-4EF9-89EB-9A41D2D2E8AF}">
      <dgm:prSet/>
      <dgm:spPr/>
      <dgm:t>
        <a:bodyPr/>
        <a:lstStyle/>
        <a:p>
          <a:endParaRPr lang="hu-HU"/>
        </a:p>
      </dgm:t>
    </dgm:pt>
    <dgm:pt modelId="{3CC4650F-3178-4DB3-A990-7043100EA46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Szociális szempontok kiemelése (ESG-n belül)</a:t>
          </a:r>
        </a:p>
      </dgm:t>
    </dgm:pt>
    <dgm:pt modelId="{5E18B616-39E3-487E-9969-278089CD9252}" type="parTrans" cxnId="{562C2A60-23BD-4F3C-9B8F-CC46E008DFB8}">
      <dgm:prSet/>
      <dgm:spPr/>
      <dgm:t>
        <a:bodyPr/>
        <a:lstStyle/>
        <a:p>
          <a:endParaRPr lang="hu-HU"/>
        </a:p>
      </dgm:t>
    </dgm:pt>
    <dgm:pt modelId="{31D517FC-2201-4C3A-AD42-4C59C3F753B4}" type="sibTrans" cxnId="{562C2A60-23BD-4F3C-9B8F-CC46E008DFB8}">
      <dgm:prSet/>
      <dgm:spPr/>
      <dgm:t>
        <a:bodyPr/>
        <a:lstStyle/>
        <a:p>
          <a:endParaRPr lang="hu-HU"/>
        </a:p>
      </dgm:t>
    </dgm:pt>
    <dgm:pt modelId="{D2E3720A-A1B0-4E07-88DE-39EC2B1D237E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Értékesítési csatornák (üzlet, személyes, webshop, viszonteladó)</a:t>
          </a:r>
        </a:p>
      </dgm:t>
    </dgm:pt>
    <dgm:pt modelId="{F3D77FF2-6117-4884-9450-E3A2DDD21DC3}" type="parTrans" cxnId="{9F6EAA63-CEA9-4ACA-8B4B-6EB81502D406}">
      <dgm:prSet/>
      <dgm:spPr/>
      <dgm:t>
        <a:bodyPr/>
        <a:lstStyle/>
        <a:p>
          <a:endParaRPr lang="hu-HU"/>
        </a:p>
      </dgm:t>
    </dgm:pt>
    <dgm:pt modelId="{795474D3-FAC7-4F30-8A36-EC8BAFDB4D78}" type="sibTrans" cxnId="{9F6EAA63-CEA9-4ACA-8B4B-6EB81502D406}">
      <dgm:prSet/>
      <dgm:spPr/>
      <dgm:t>
        <a:bodyPr/>
        <a:lstStyle/>
        <a:p>
          <a:endParaRPr lang="hu-HU"/>
        </a:p>
      </dgm:t>
    </dgm:pt>
    <dgm:pt modelId="{6637C063-7E37-46DB-ACCC-EE87A028B94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Csomagolás (minőség, üzenet)</a:t>
          </a:r>
        </a:p>
      </dgm:t>
    </dgm:pt>
    <dgm:pt modelId="{A1D8B1DF-CEAC-45B3-AEB2-9B2576ACA78A}" type="parTrans" cxnId="{9E8746C1-9EBD-4D11-A60B-FD6DBF1AD923}">
      <dgm:prSet/>
      <dgm:spPr/>
      <dgm:t>
        <a:bodyPr/>
        <a:lstStyle/>
        <a:p>
          <a:endParaRPr lang="hu-HU"/>
        </a:p>
      </dgm:t>
    </dgm:pt>
    <dgm:pt modelId="{4A350182-FAF9-4DC9-856F-6BAA110B86CB}" type="sibTrans" cxnId="{9E8746C1-9EBD-4D11-A60B-FD6DBF1AD923}">
      <dgm:prSet/>
      <dgm:spPr/>
      <dgm:t>
        <a:bodyPr/>
        <a:lstStyle/>
        <a:p>
          <a:endParaRPr lang="hu-HU"/>
        </a:p>
      </dgm:t>
    </dgm:pt>
    <dgm:pt modelId="{CDCB420B-DF43-4FB6-9737-6C234D0237A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Kontrolling</a:t>
          </a:r>
        </a:p>
      </dgm:t>
    </dgm:pt>
    <dgm:pt modelId="{8133F004-F7D2-4C66-94BF-1CBBE0954653}" type="parTrans" cxnId="{69E1CAAF-42F9-4625-B834-A7A8F2CBC315}">
      <dgm:prSet/>
      <dgm:spPr/>
      <dgm:t>
        <a:bodyPr/>
        <a:lstStyle/>
        <a:p>
          <a:endParaRPr lang="hu-HU"/>
        </a:p>
      </dgm:t>
    </dgm:pt>
    <dgm:pt modelId="{DB7B1CC9-565F-4237-ABC5-A13124AAB281}" type="sibTrans" cxnId="{69E1CAAF-42F9-4625-B834-A7A8F2CBC315}">
      <dgm:prSet/>
      <dgm:spPr/>
      <dgm:t>
        <a:bodyPr/>
        <a:lstStyle/>
        <a:p>
          <a:endParaRPr lang="hu-HU"/>
        </a:p>
      </dgm:t>
    </dgm:pt>
    <dgm:pt modelId="{A2386546-9ACC-4936-8C11-05F170A09D6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Felnőttképzőhely</a:t>
          </a:r>
        </a:p>
      </dgm:t>
    </dgm:pt>
    <dgm:pt modelId="{3107790B-B58A-4AFC-A648-77AEB551F4DD}" type="parTrans" cxnId="{D3FDD2A0-D54D-49E3-A225-F0A088C18BD7}">
      <dgm:prSet/>
      <dgm:spPr/>
      <dgm:t>
        <a:bodyPr/>
        <a:lstStyle/>
        <a:p>
          <a:endParaRPr lang="hu-HU"/>
        </a:p>
      </dgm:t>
    </dgm:pt>
    <dgm:pt modelId="{82415395-7E34-4F81-AF22-04D19DF273E1}" type="sibTrans" cxnId="{D3FDD2A0-D54D-49E3-A225-F0A088C18BD7}">
      <dgm:prSet/>
      <dgm:spPr/>
      <dgm:t>
        <a:bodyPr/>
        <a:lstStyle/>
        <a:p>
          <a:endParaRPr lang="hu-HU"/>
        </a:p>
      </dgm:t>
    </dgm:pt>
    <dgm:pt modelId="{1DF8F47B-1D66-4B6B-A351-88A3098D8AA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Műhelyiskola</a:t>
          </a:r>
        </a:p>
      </dgm:t>
    </dgm:pt>
    <dgm:pt modelId="{E8BA2ED3-BE7A-4658-8403-1F610F169C56}" type="parTrans" cxnId="{AF398CED-A3F6-4050-9D23-123167C7C6E0}">
      <dgm:prSet/>
      <dgm:spPr/>
      <dgm:t>
        <a:bodyPr/>
        <a:lstStyle/>
        <a:p>
          <a:endParaRPr lang="hu-HU"/>
        </a:p>
      </dgm:t>
    </dgm:pt>
    <dgm:pt modelId="{EA24B18B-595B-442D-B433-16937432EDE0}" type="sibTrans" cxnId="{AF398CED-A3F6-4050-9D23-123167C7C6E0}">
      <dgm:prSet/>
      <dgm:spPr/>
      <dgm:t>
        <a:bodyPr/>
        <a:lstStyle/>
        <a:p>
          <a:endParaRPr lang="hu-HU"/>
        </a:p>
      </dgm:t>
    </dgm:pt>
    <dgm:pt modelId="{C034B335-E9C2-4F83-96A0-DF515089429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Gyakorlatiképzőhely – duális képzés</a:t>
          </a:r>
        </a:p>
      </dgm:t>
    </dgm:pt>
    <dgm:pt modelId="{8026A38C-B880-4D6B-8CC7-DFCB1B19E207}" type="parTrans" cxnId="{9EC7FFAB-18EC-45E6-8AF1-FEAB349FBE71}">
      <dgm:prSet/>
      <dgm:spPr/>
      <dgm:t>
        <a:bodyPr/>
        <a:lstStyle/>
        <a:p>
          <a:endParaRPr lang="hu-HU"/>
        </a:p>
      </dgm:t>
    </dgm:pt>
    <dgm:pt modelId="{069994DC-3D8D-4101-99F0-83CAEBFD60C6}" type="sibTrans" cxnId="{9EC7FFAB-18EC-45E6-8AF1-FEAB349FBE71}">
      <dgm:prSet/>
      <dgm:spPr/>
      <dgm:t>
        <a:bodyPr/>
        <a:lstStyle/>
        <a:p>
          <a:endParaRPr lang="hu-HU"/>
        </a:p>
      </dgm:t>
    </dgm:pt>
    <dgm:pt modelId="{4DC0D6AB-65A3-4543-98B7-6C38C388DAD1}">
      <dgm:prSet/>
      <dgm:spPr/>
      <dgm:t>
        <a:bodyPr/>
        <a:lstStyle/>
        <a:p>
          <a:endParaRPr lang="hu-HU" b="1" dirty="0"/>
        </a:p>
      </dgm:t>
    </dgm:pt>
    <dgm:pt modelId="{A5E307E8-3C94-481C-BA29-8B2C874B4928}" type="parTrans" cxnId="{83ABB788-1A11-4A91-96A8-5D287AEA3F0A}">
      <dgm:prSet/>
      <dgm:spPr/>
      <dgm:t>
        <a:bodyPr/>
        <a:lstStyle/>
        <a:p>
          <a:endParaRPr lang="hu-HU"/>
        </a:p>
      </dgm:t>
    </dgm:pt>
    <dgm:pt modelId="{78683F6C-98CF-499C-A39E-5F85BCD000F4}" type="sibTrans" cxnId="{83ABB788-1A11-4A91-96A8-5D287AEA3F0A}">
      <dgm:prSet/>
      <dgm:spPr/>
      <dgm:t>
        <a:bodyPr/>
        <a:lstStyle/>
        <a:p>
          <a:endParaRPr lang="hu-HU"/>
        </a:p>
      </dgm:t>
    </dgm:pt>
    <dgm:pt modelId="{80B0411D-1768-40A3-AAAB-CB484C67052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Megváltozott munkaképességűek – rendszeres támogatás</a:t>
          </a:r>
        </a:p>
      </dgm:t>
    </dgm:pt>
    <dgm:pt modelId="{CCA5D33C-C33E-4BA3-8249-49FFBBC9FBD8}" type="parTrans" cxnId="{7A86C5D0-5F77-4E7F-A68B-8E700B2D6A74}">
      <dgm:prSet/>
      <dgm:spPr/>
      <dgm:t>
        <a:bodyPr/>
        <a:lstStyle/>
        <a:p>
          <a:endParaRPr lang="hu-HU"/>
        </a:p>
      </dgm:t>
    </dgm:pt>
    <dgm:pt modelId="{662DB1B9-DF69-4AEA-85EA-E5AE35CF85B5}" type="sibTrans" cxnId="{7A86C5D0-5F77-4E7F-A68B-8E700B2D6A74}">
      <dgm:prSet/>
      <dgm:spPr/>
      <dgm:t>
        <a:bodyPr/>
        <a:lstStyle/>
        <a:p>
          <a:endParaRPr lang="hu-HU"/>
        </a:p>
      </dgm:t>
    </dgm:pt>
    <dgm:pt modelId="{492E753F-442F-46FD-91C9-681284BF59DD}">
      <dgm:prSet/>
      <dgm:spPr/>
      <dgm:t>
        <a:bodyPr/>
        <a:lstStyle/>
        <a:p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9C7319-46C2-464C-92EB-5C9B056C7001}" type="parTrans" cxnId="{61F558B1-3C3A-4134-A70B-A5C6461B11CF}">
      <dgm:prSet/>
      <dgm:spPr/>
      <dgm:t>
        <a:bodyPr/>
        <a:lstStyle/>
        <a:p>
          <a:endParaRPr lang="hu-HU"/>
        </a:p>
      </dgm:t>
    </dgm:pt>
    <dgm:pt modelId="{C2298251-88D4-494E-9FDB-74A353C9FCCD}" type="sibTrans" cxnId="{61F558B1-3C3A-4134-A70B-A5C6461B11CF}">
      <dgm:prSet/>
      <dgm:spPr/>
      <dgm:t>
        <a:bodyPr/>
        <a:lstStyle/>
        <a:p>
          <a:endParaRPr lang="hu-HU"/>
        </a:p>
      </dgm:t>
    </dgm:pt>
    <dgm:pt modelId="{E820E065-B5E3-4719-9269-D8304BADBEB1}" type="pres">
      <dgm:prSet presAssocID="{57B1562B-9E68-4512-A60C-7627C4EA6C48}" presName="Name0" presStyleCnt="0">
        <dgm:presLayoutVars>
          <dgm:dir/>
          <dgm:animLvl val="lvl"/>
          <dgm:resizeHandles val="exact"/>
        </dgm:presLayoutVars>
      </dgm:prSet>
      <dgm:spPr/>
    </dgm:pt>
    <dgm:pt modelId="{DDB899D4-925C-4350-BB6F-699E8B782215}" type="pres">
      <dgm:prSet presAssocID="{375C6A5B-4154-48FE-A5D4-2F556EAA1BB4}" presName="composite" presStyleCnt="0"/>
      <dgm:spPr/>
    </dgm:pt>
    <dgm:pt modelId="{0902B686-26D8-402E-B89B-9F06CB2BB8A9}" type="pres">
      <dgm:prSet presAssocID="{375C6A5B-4154-48FE-A5D4-2F556EAA1BB4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B73E98B-E5D5-4666-BB47-62693B4E9DE9}" type="pres">
      <dgm:prSet presAssocID="{375C6A5B-4154-48FE-A5D4-2F556EAA1BB4}" presName="desTx" presStyleLbl="revTx" presStyleIdx="0" presStyleCnt="3">
        <dgm:presLayoutVars>
          <dgm:bulletEnabled val="1"/>
        </dgm:presLayoutVars>
      </dgm:prSet>
      <dgm:spPr/>
    </dgm:pt>
    <dgm:pt modelId="{00E9722C-E666-4BAD-BD10-D4B2372E09D0}" type="pres">
      <dgm:prSet presAssocID="{BC85381A-654C-4D87-8980-DCA7423FC4C1}" presName="space" presStyleCnt="0"/>
      <dgm:spPr/>
    </dgm:pt>
    <dgm:pt modelId="{21581EF9-7E35-42B9-8F0F-D0C7F828F1D4}" type="pres">
      <dgm:prSet presAssocID="{D1AA05C2-282E-4244-92BC-8A4973AC0015}" presName="composite" presStyleCnt="0"/>
      <dgm:spPr/>
    </dgm:pt>
    <dgm:pt modelId="{CCE91A7A-F261-43B6-9C89-3296E2004C7B}" type="pres">
      <dgm:prSet presAssocID="{D1AA05C2-282E-4244-92BC-8A4973AC0015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EFA383E-792C-4625-B3C7-D4499539A0CC}" type="pres">
      <dgm:prSet presAssocID="{D1AA05C2-282E-4244-92BC-8A4973AC0015}" presName="desTx" presStyleLbl="revTx" presStyleIdx="1" presStyleCnt="3">
        <dgm:presLayoutVars>
          <dgm:bulletEnabled val="1"/>
        </dgm:presLayoutVars>
      </dgm:prSet>
      <dgm:spPr/>
    </dgm:pt>
    <dgm:pt modelId="{992B3BDB-B5CE-4106-A1EC-5249437541F7}" type="pres">
      <dgm:prSet presAssocID="{55B345EB-8FAC-4400-BA30-42D2E7C16602}" presName="space" presStyleCnt="0"/>
      <dgm:spPr/>
    </dgm:pt>
    <dgm:pt modelId="{60A708DA-48BC-4C55-B9D1-920C5BC2A094}" type="pres">
      <dgm:prSet presAssocID="{FC9DC54F-A2AB-4C3B-A74B-D116A934357A}" presName="composite" presStyleCnt="0"/>
      <dgm:spPr/>
    </dgm:pt>
    <dgm:pt modelId="{BFC0223F-51AA-4C9A-852F-A2214B26F6A3}" type="pres">
      <dgm:prSet presAssocID="{FC9DC54F-A2AB-4C3B-A74B-D116A934357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8C398D0-A82F-4A8A-B114-68BB1C444C39}" type="pres">
      <dgm:prSet presAssocID="{FC9DC54F-A2AB-4C3B-A74B-D116A934357A}" presName="desTx" presStyleLbl="revTx" presStyleIdx="2" presStyleCnt="3">
        <dgm:presLayoutVars>
          <dgm:bulletEnabled val="1"/>
        </dgm:presLayoutVars>
      </dgm:prSet>
      <dgm:spPr/>
    </dgm:pt>
  </dgm:ptLst>
  <dgm:cxnLst>
    <dgm:cxn modelId="{9806E801-D531-4C59-9EA7-455EE0B5FA9A}" type="presOf" srcId="{80B0411D-1768-40A3-AAAB-CB484C670522}" destId="{0B73E98B-E5D5-4666-BB47-62693B4E9DE9}" srcOrd="0" destOrd="2" presId="urn:microsoft.com/office/officeart/2005/8/layout/chevron1"/>
    <dgm:cxn modelId="{C9538C0B-EA96-4608-891C-F8195BE6AA6A}" srcId="{D1AA05C2-282E-4244-92BC-8A4973AC0015}" destId="{6228D32C-0372-48F5-B1AD-A69F8D6E09BB}" srcOrd="0" destOrd="0" parTransId="{EB5CCF8C-6563-45B9-8C9D-B7397D0535FF}" sibTransId="{92B9A483-31DB-4F61-AE60-1E5674D79C81}"/>
    <dgm:cxn modelId="{B278820E-E193-409A-81F0-53D7224A4740}" type="presOf" srcId="{4DC0D6AB-65A3-4543-98B7-6C38C388DAD1}" destId="{0B73E98B-E5D5-4666-BB47-62693B4E9DE9}" srcOrd="0" destOrd="6" presId="urn:microsoft.com/office/officeart/2005/8/layout/chevron1"/>
    <dgm:cxn modelId="{3045FE2A-C4D9-4032-8735-B37A123D2A06}" type="presOf" srcId="{980A64B2-F9CC-4407-B555-E5CD1BBB0597}" destId="{88C398D0-A82F-4A8A-B114-68BB1C444C39}" srcOrd="0" destOrd="5" presId="urn:microsoft.com/office/officeart/2005/8/layout/chevron1"/>
    <dgm:cxn modelId="{36703732-F5A2-4EAD-9659-DF71D7F4AB38}" type="presOf" srcId="{D1AA05C2-282E-4244-92BC-8A4973AC0015}" destId="{CCE91A7A-F261-43B6-9C89-3296E2004C7B}" srcOrd="0" destOrd="0" presId="urn:microsoft.com/office/officeart/2005/8/layout/chevron1"/>
    <dgm:cxn modelId="{8F890B35-0525-4BC5-A2DE-F73673957E59}" type="presOf" srcId="{FC9DC54F-A2AB-4C3B-A74B-D116A934357A}" destId="{BFC0223F-51AA-4C9A-852F-A2214B26F6A3}" srcOrd="0" destOrd="0" presId="urn:microsoft.com/office/officeart/2005/8/layout/chevron1"/>
    <dgm:cxn modelId="{9412B237-05EB-4D24-8F3B-510315D47372}" type="presOf" srcId="{492E753F-442F-46FD-91C9-681284BF59DD}" destId="{0B73E98B-E5D5-4666-BB47-62693B4E9DE9}" srcOrd="0" destOrd="1" presId="urn:microsoft.com/office/officeart/2005/8/layout/chevron1"/>
    <dgm:cxn modelId="{08F6413E-B046-4C4A-B17B-258E35143490}" srcId="{57B1562B-9E68-4512-A60C-7627C4EA6C48}" destId="{375C6A5B-4154-48FE-A5D4-2F556EAA1BB4}" srcOrd="0" destOrd="0" parTransId="{A990ADA3-A1D6-46C3-B6E3-0C2F1EDB30BB}" sibTransId="{BC85381A-654C-4D87-8980-DCA7423FC4C1}"/>
    <dgm:cxn modelId="{562C2A60-23BD-4F3C-9B8F-CC46E008DFB8}" srcId="{FC9DC54F-A2AB-4C3B-A74B-D116A934357A}" destId="{3CC4650F-3178-4DB3-A990-7043100EA46A}" srcOrd="1" destOrd="0" parTransId="{5E18B616-39E3-487E-9969-278089CD9252}" sibTransId="{31D517FC-2201-4C3A-AD42-4C59C3F753B4}"/>
    <dgm:cxn modelId="{75FD3841-1E4E-43BE-84F0-F4F9D57060D9}" type="presOf" srcId="{0DD2A509-26CD-407B-8282-4FD934E589FA}" destId="{0B73E98B-E5D5-4666-BB47-62693B4E9DE9}" srcOrd="0" destOrd="4" presId="urn:microsoft.com/office/officeart/2005/8/layout/chevron1"/>
    <dgm:cxn modelId="{9F6EAA63-CEA9-4ACA-8B4B-6EB81502D406}" srcId="{FC9DC54F-A2AB-4C3B-A74B-D116A934357A}" destId="{D2E3720A-A1B0-4E07-88DE-39EC2B1D237E}" srcOrd="2" destOrd="0" parTransId="{F3D77FF2-6117-4884-9450-E3A2DDD21DC3}" sibTransId="{795474D3-FAC7-4F30-8A36-EC8BAFDB4D78}"/>
    <dgm:cxn modelId="{A98CEE67-500C-4EF9-89EB-9A41D2D2E8AF}" srcId="{FC9DC54F-A2AB-4C3B-A74B-D116A934357A}" destId="{980A64B2-F9CC-4407-B555-E5CD1BBB0597}" srcOrd="5" destOrd="0" parTransId="{F0034059-C264-418D-B30F-58DBD5DE9632}" sibTransId="{D375CF3B-82A8-47BF-9B69-831F05530E13}"/>
    <dgm:cxn modelId="{B9013D69-A60C-4FF8-BFB2-0FC037FAD12B}" type="presOf" srcId="{1DF8F47B-1D66-4B6B-A351-88A3098D8AA2}" destId="{2EFA383E-792C-4625-B3C7-D4499539A0CC}" srcOrd="0" destOrd="2" presId="urn:microsoft.com/office/officeart/2005/8/layout/chevron1"/>
    <dgm:cxn modelId="{C4821E4C-077F-4971-B456-46DB4F32DF33}" srcId="{375C6A5B-4154-48FE-A5D4-2F556EAA1BB4}" destId="{55199B06-BD1B-4204-A01F-8E31948AB688}" srcOrd="5" destOrd="0" parTransId="{748D342E-3A67-4FD7-ADE3-C3D278D15E7A}" sibTransId="{F873C583-65D3-45B0-9384-038CB215A113}"/>
    <dgm:cxn modelId="{159BE94E-CB74-48E2-A039-AD32A061D0B3}" srcId="{57B1562B-9E68-4512-A60C-7627C4EA6C48}" destId="{D1AA05C2-282E-4244-92BC-8A4973AC0015}" srcOrd="1" destOrd="0" parTransId="{FDDBDA92-65A5-458E-AC0B-3CBC08709E3C}" sibTransId="{55B345EB-8FAC-4400-BA30-42D2E7C16602}"/>
    <dgm:cxn modelId="{5D9B7453-47C6-4289-A95B-5AF8B396B549}" type="presOf" srcId="{57B1562B-9E68-4512-A60C-7627C4EA6C48}" destId="{E820E065-B5E3-4719-9269-D8304BADBEB1}" srcOrd="0" destOrd="0" presId="urn:microsoft.com/office/officeart/2005/8/layout/chevron1"/>
    <dgm:cxn modelId="{4827BD55-9073-402C-A87E-8D0CDE066135}" type="presOf" srcId="{55199B06-BD1B-4204-A01F-8E31948AB688}" destId="{0B73E98B-E5D5-4666-BB47-62693B4E9DE9}" srcOrd="0" destOrd="5" presId="urn:microsoft.com/office/officeart/2005/8/layout/chevron1"/>
    <dgm:cxn modelId="{6B763579-7772-4531-8087-7B32FB412810}" type="presOf" srcId="{E818DEEE-F964-42F8-94CB-96FC59F4F148}" destId="{88C398D0-A82F-4A8A-B114-68BB1C444C39}" srcOrd="0" destOrd="0" presId="urn:microsoft.com/office/officeart/2005/8/layout/chevron1"/>
    <dgm:cxn modelId="{35CC3784-ACB0-436C-AD24-400BCA0FDC9D}" type="presOf" srcId="{6228D32C-0372-48F5-B1AD-A69F8D6E09BB}" destId="{2EFA383E-792C-4625-B3C7-D4499539A0CC}" srcOrd="0" destOrd="0" presId="urn:microsoft.com/office/officeart/2005/8/layout/chevron1"/>
    <dgm:cxn modelId="{3DFA8C85-F3E7-49FA-9453-AB6DCA922CBE}" type="presOf" srcId="{ACCDFBA6-D790-4246-9682-70D47532443B}" destId="{2EFA383E-792C-4625-B3C7-D4499539A0CC}" srcOrd="0" destOrd="4" presId="urn:microsoft.com/office/officeart/2005/8/layout/chevron1"/>
    <dgm:cxn modelId="{F6415586-438C-40C3-B871-D6C8DA62A03E}" srcId="{D1AA05C2-282E-4244-92BC-8A4973AC0015}" destId="{ACCDFBA6-D790-4246-9682-70D47532443B}" srcOrd="4" destOrd="0" parTransId="{CE4DE166-8CB5-4639-90D9-A1C25EBC19D7}" sibTransId="{57E662CE-1D62-4D6C-9DCE-3538777CEC09}"/>
    <dgm:cxn modelId="{83ABB788-1A11-4A91-96A8-5D287AEA3F0A}" srcId="{375C6A5B-4154-48FE-A5D4-2F556EAA1BB4}" destId="{4DC0D6AB-65A3-4543-98B7-6C38C388DAD1}" srcOrd="6" destOrd="0" parTransId="{A5E307E8-3C94-481C-BA29-8B2C874B4928}" sibTransId="{78683F6C-98CF-499C-A39E-5F85BCD000F4}"/>
    <dgm:cxn modelId="{1C842289-A9C6-4D14-8F04-463E8864B4FB}" type="presOf" srcId="{C034B335-E9C2-4F83-96A0-DF5150894292}" destId="{2EFA383E-792C-4625-B3C7-D4499539A0CC}" srcOrd="0" destOrd="3" presId="urn:microsoft.com/office/officeart/2005/8/layout/chevron1"/>
    <dgm:cxn modelId="{4488FA94-585D-4C70-B0EB-B28CC51CFEFC}" type="presOf" srcId="{3CC4650F-3178-4DB3-A990-7043100EA46A}" destId="{88C398D0-A82F-4A8A-B114-68BB1C444C39}" srcOrd="0" destOrd="1" presId="urn:microsoft.com/office/officeart/2005/8/layout/chevron1"/>
    <dgm:cxn modelId="{A5B39B9C-C8AD-4EBF-A074-318E86F8B68C}" type="presOf" srcId="{CDCB420B-DF43-4FB6-9737-6C234D0237AF}" destId="{88C398D0-A82F-4A8A-B114-68BB1C444C39}" srcOrd="0" destOrd="6" presId="urn:microsoft.com/office/officeart/2005/8/layout/chevron1"/>
    <dgm:cxn modelId="{87BCEB9E-71F3-4875-8011-D3CEA60094F5}" type="presOf" srcId="{FBB58B3C-A9B8-4895-AC0A-4908C046DCBA}" destId="{0B73E98B-E5D5-4666-BB47-62693B4E9DE9}" srcOrd="0" destOrd="0" presId="urn:microsoft.com/office/officeart/2005/8/layout/chevron1"/>
    <dgm:cxn modelId="{D3FDD2A0-D54D-49E3-A225-F0A088C18BD7}" srcId="{D1AA05C2-282E-4244-92BC-8A4973AC0015}" destId="{A2386546-9ACC-4936-8C11-05F170A09D6F}" srcOrd="1" destOrd="0" parTransId="{3107790B-B58A-4AFC-A648-77AEB551F4DD}" sibTransId="{82415395-7E34-4F81-AF22-04D19DF273E1}"/>
    <dgm:cxn modelId="{41AEFFA6-BF7D-434E-AB82-E584079023F9}" srcId="{57B1562B-9E68-4512-A60C-7627C4EA6C48}" destId="{FC9DC54F-A2AB-4C3B-A74B-D116A934357A}" srcOrd="2" destOrd="0" parTransId="{A45167BC-392C-4F26-9629-CADAB2CE93A8}" sibTransId="{DFC6E3E1-7BD5-4945-94F7-1BEF685D2953}"/>
    <dgm:cxn modelId="{4ED2A1AA-5696-4878-8A68-A73BB7B245E5}" srcId="{FC9DC54F-A2AB-4C3B-A74B-D116A934357A}" destId="{6DEF2B19-81A9-45B7-9420-13C9EA79AAD2}" srcOrd="4" destOrd="0" parTransId="{CE459C6A-FC38-4D33-A888-81591B691522}" sibTransId="{3B8A8355-9E97-480A-B659-56E3DB378D8A}"/>
    <dgm:cxn modelId="{9EC7FFAB-18EC-45E6-8AF1-FEAB349FBE71}" srcId="{D1AA05C2-282E-4244-92BC-8A4973AC0015}" destId="{C034B335-E9C2-4F83-96A0-DF5150894292}" srcOrd="3" destOrd="0" parTransId="{8026A38C-B880-4D6B-8CC7-DFCB1B19E207}" sibTransId="{069994DC-3D8D-4101-99F0-83CAEBFD60C6}"/>
    <dgm:cxn modelId="{9A591DAD-FC6A-4E53-86AD-38F0A6574200}" srcId="{FC9DC54F-A2AB-4C3B-A74B-D116A934357A}" destId="{E818DEEE-F964-42F8-94CB-96FC59F4F148}" srcOrd="0" destOrd="0" parTransId="{0D457301-E10A-42DC-8384-A3DFB058A9CC}" sibTransId="{911E97EB-18AB-4F56-8736-4C68A043E567}"/>
    <dgm:cxn modelId="{69E1CAAF-42F9-4625-B834-A7A8F2CBC315}" srcId="{FC9DC54F-A2AB-4C3B-A74B-D116A934357A}" destId="{CDCB420B-DF43-4FB6-9737-6C234D0237AF}" srcOrd="6" destOrd="0" parTransId="{8133F004-F7D2-4C66-94BF-1CBBE0954653}" sibTransId="{DB7B1CC9-565F-4237-ABC5-A13124AAB281}"/>
    <dgm:cxn modelId="{61F558B1-3C3A-4134-A70B-A5C6461B11CF}" srcId="{375C6A5B-4154-48FE-A5D4-2F556EAA1BB4}" destId="{492E753F-442F-46FD-91C9-681284BF59DD}" srcOrd="1" destOrd="0" parTransId="{559C7319-46C2-464C-92EB-5C9B056C7001}" sibTransId="{C2298251-88D4-494E-9FDB-74A353C9FCCD}"/>
    <dgm:cxn modelId="{4E54A9B8-7B70-4313-8B64-C4FD8A8F96B6}" type="presOf" srcId="{6637C063-7E37-46DB-ACCC-EE87A028B942}" destId="{88C398D0-A82F-4A8A-B114-68BB1C444C39}" srcOrd="0" destOrd="3" presId="urn:microsoft.com/office/officeart/2005/8/layout/chevron1"/>
    <dgm:cxn modelId="{A36C33C0-7209-4B48-87A5-610B628AB4ED}" type="presOf" srcId="{D2E3720A-A1B0-4E07-88DE-39EC2B1D237E}" destId="{88C398D0-A82F-4A8A-B114-68BB1C444C39}" srcOrd="0" destOrd="2" presId="urn:microsoft.com/office/officeart/2005/8/layout/chevron1"/>
    <dgm:cxn modelId="{9E8746C1-9EBD-4D11-A60B-FD6DBF1AD923}" srcId="{FC9DC54F-A2AB-4C3B-A74B-D116A934357A}" destId="{6637C063-7E37-46DB-ACCC-EE87A028B942}" srcOrd="3" destOrd="0" parTransId="{A1D8B1DF-CEAC-45B3-AEB2-9B2576ACA78A}" sibTransId="{4A350182-FAF9-4DC9-856F-6BAA110B86CB}"/>
    <dgm:cxn modelId="{94A979C3-7F41-480B-A7C5-093C13FCD378}" type="presOf" srcId="{6DEF2B19-81A9-45B7-9420-13C9EA79AAD2}" destId="{88C398D0-A82F-4A8A-B114-68BB1C444C39}" srcOrd="0" destOrd="4" presId="urn:microsoft.com/office/officeart/2005/8/layout/chevron1"/>
    <dgm:cxn modelId="{726813CC-AA1A-466F-85E8-5318116387E3}" srcId="{375C6A5B-4154-48FE-A5D4-2F556EAA1BB4}" destId="{FBB58B3C-A9B8-4895-AC0A-4908C046DCBA}" srcOrd="0" destOrd="0" parTransId="{257F4C3A-2B35-41FF-8901-4EC16736B16F}" sibTransId="{F1AEEDDF-32B1-43ED-806E-CF3465668FEC}"/>
    <dgm:cxn modelId="{7A86C5D0-5F77-4E7F-A68B-8E700B2D6A74}" srcId="{375C6A5B-4154-48FE-A5D4-2F556EAA1BB4}" destId="{80B0411D-1768-40A3-AAAB-CB484C670522}" srcOrd="2" destOrd="0" parTransId="{CCA5D33C-C33E-4BA3-8249-49FFBBC9FBD8}" sibTransId="{662DB1B9-DF69-4AEA-85EA-E5AE35CF85B5}"/>
    <dgm:cxn modelId="{F8EE71E5-2FE1-4795-B68F-48BC0A13448A}" srcId="{375C6A5B-4154-48FE-A5D4-2F556EAA1BB4}" destId="{0DD2A509-26CD-407B-8282-4FD934E589FA}" srcOrd="4" destOrd="0" parTransId="{DB48FDC4-11B3-4D6D-B9BB-1606A3FBFD4B}" sibTransId="{B0D9DB79-6B16-43AE-8E09-83FEA4003E90}"/>
    <dgm:cxn modelId="{AE4FACE7-4A8C-46E2-B7DE-023B93CC44D9}" srcId="{375C6A5B-4154-48FE-A5D4-2F556EAA1BB4}" destId="{DB747C03-1478-4C9C-8ED6-15B7D9C80E5F}" srcOrd="3" destOrd="0" parTransId="{8E5301C6-8610-4854-8476-02AE1C177B37}" sibTransId="{D87A672A-ACAF-4E17-9A4D-F573AF52DC82}"/>
    <dgm:cxn modelId="{AF398CED-A3F6-4050-9D23-123167C7C6E0}" srcId="{D1AA05C2-282E-4244-92BC-8A4973AC0015}" destId="{1DF8F47B-1D66-4B6B-A351-88A3098D8AA2}" srcOrd="2" destOrd="0" parTransId="{E8BA2ED3-BE7A-4658-8403-1F610F169C56}" sibTransId="{EA24B18B-595B-442D-B433-16937432EDE0}"/>
    <dgm:cxn modelId="{D0C9E6F0-242B-432D-87FF-F3723ECEE281}" type="presOf" srcId="{DB747C03-1478-4C9C-8ED6-15B7D9C80E5F}" destId="{0B73E98B-E5D5-4666-BB47-62693B4E9DE9}" srcOrd="0" destOrd="3" presId="urn:microsoft.com/office/officeart/2005/8/layout/chevron1"/>
    <dgm:cxn modelId="{B49479F2-E62B-41DB-86AF-64D51A1DDEFC}" type="presOf" srcId="{A2386546-9ACC-4936-8C11-05F170A09D6F}" destId="{2EFA383E-792C-4625-B3C7-D4499539A0CC}" srcOrd="0" destOrd="1" presId="urn:microsoft.com/office/officeart/2005/8/layout/chevron1"/>
    <dgm:cxn modelId="{A2A1EEF9-93BF-4C0A-A352-27E6767C471E}" type="presOf" srcId="{375C6A5B-4154-48FE-A5D4-2F556EAA1BB4}" destId="{0902B686-26D8-402E-B89B-9F06CB2BB8A9}" srcOrd="0" destOrd="0" presId="urn:microsoft.com/office/officeart/2005/8/layout/chevron1"/>
    <dgm:cxn modelId="{BF3AB91F-C2A0-43C4-B70D-34C654573272}" type="presParOf" srcId="{E820E065-B5E3-4719-9269-D8304BADBEB1}" destId="{DDB899D4-925C-4350-BB6F-699E8B782215}" srcOrd="0" destOrd="0" presId="urn:microsoft.com/office/officeart/2005/8/layout/chevron1"/>
    <dgm:cxn modelId="{4429140F-62BE-4E00-B104-9602560A8714}" type="presParOf" srcId="{DDB899D4-925C-4350-BB6F-699E8B782215}" destId="{0902B686-26D8-402E-B89B-9F06CB2BB8A9}" srcOrd="0" destOrd="0" presId="urn:microsoft.com/office/officeart/2005/8/layout/chevron1"/>
    <dgm:cxn modelId="{E86DFBD2-5162-473D-B026-780CF300BDBD}" type="presParOf" srcId="{DDB899D4-925C-4350-BB6F-699E8B782215}" destId="{0B73E98B-E5D5-4666-BB47-62693B4E9DE9}" srcOrd="1" destOrd="0" presId="urn:microsoft.com/office/officeart/2005/8/layout/chevron1"/>
    <dgm:cxn modelId="{9A5C4A1B-8CD4-4FCC-A309-0BD451E5FF11}" type="presParOf" srcId="{E820E065-B5E3-4719-9269-D8304BADBEB1}" destId="{00E9722C-E666-4BAD-BD10-D4B2372E09D0}" srcOrd="1" destOrd="0" presId="urn:microsoft.com/office/officeart/2005/8/layout/chevron1"/>
    <dgm:cxn modelId="{5EF315B1-3E63-41E4-8395-7324224308EB}" type="presParOf" srcId="{E820E065-B5E3-4719-9269-D8304BADBEB1}" destId="{21581EF9-7E35-42B9-8F0F-D0C7F828F1D4}" srcOrd="2" destOrd="0" presId="urn:microsoft.com/office/officeart/2005/8/layout/chevron1"/>
    <dgm:cxn modelId="{734C7B43-11C8-47CA-9C79-25851629249E}" type="presParOf" srcId="{21581EF9-7E35-42B9-8F0F-D0C7F828F1D4}" destId="{CCE91A7A-F261-43B6-9C89-3296E2004C7B}" srcOrd="0" destOrd="0" presId="urn:microsoft.com/office/officeart/2005/8/layout/chevron1"/>
    <dgm:cxn modelId="{8EF5DF28-D6C4-4B00-939A-A46A249A3233}" type="presParOf" srcId="{21581EF9-7E35-42B9-8F0F-D0C7F828F1D4}" destId="{2EFA383E-792C-4625-B3C7-D4499539A0CC}" srcOrd="1" destOrd="0" presId="urn:microsoft.com/office/officeart/2005/8/layout/chevron1"/>
    <dgm:cxn modelId="{63985D2F-20A6-432F-9F93-66E19AD09D59}" type="presParOf" srcId="{E820E065-B5E3-4719-9269-D8304BADBEB1}" destId="{992B3BDB-B5CE-4106-A1EC-5249437541F7}" srcOrd="3" destOrd="0" presId="urn:microsoft.com/office/officeart/2005/8/layout/chevron1"/>
    <dgm:cxn modelId="{0D792730-D13F-4A6C-9CCD-BA518653E1C8}" type="presParOf" srcId="{E820E065-B5E3-4719-9269-D8304BADBEB1}" destId="{60A708DA-48BC-4C55-B9D1-920C5BC2A094}" srcOrd="4" destOrd="0" presId="urn:microsoft.com/office/officeart/2005/8/layout/chevron1"/>
    <dgm:cxn modelId="{C73F9B9B-05E2-4EE0-8FE5-A962CCB278C4}" type="presParOf" srcId="{60A708DA-48BC-4C55-B9D1-920C5BC2A094}" destId="{BFC0223F-51AA-4C9A-852F-A2214B26F6A3}" srcOrd="0" destOrd="0" presId="urn:microsoft.com/office/officeart/2005/8/layout/chevron1"/>
    <dgm:cxn modelId="{04F59E14-EDA2-4696-B249-9333A829EDD1}" type="presParOf" srcId="{60A708DA-48BC-4C55-B9D1-920C5BC2A094}" destId="{88C398D0-A82F-4A8A-B114-68BB1C444C39}" srcOrd="1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47079-5D73-4A92-8927-153D3C250A31}">
      <dsp:nvSpPr>
        <dsp:cNvPr id="0" name=""/>
        <dsp:cNvSpPr/>
      </dsp:nvSpPr>
      <dsp:spPr>
        <a:xfrm>
          <a:off x="11613126" y="2776"/>
          <a:ext cx="10701694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Öngondoskodás, rendszeres munkavégzés</a:t>
          </a:r>
        </a:p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 (Jelenlét)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Kertészet – Családi kert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Klubműhely (barkács-építő, főző, varró, szépség-ápolás)</a:t>
          </a:r>
        </a:p>
      </dsp:txBody>
      <dsp:txXfrm>
        <a:off x="11613126" y="2776"/>
        <a:ext cx="10701694" cy="4433478"/>
      </dsp:txXfrm>
    </dsp:sp>
    <dsp:sp modelId="{A6A3D601-0AA9-4907-AD0F-478E0E74AF0F}">
      <dsp:nvSpPr>
        <dsp:cNvPr id="0" name=""/>
        <dsp:cNvSpPr/>
      </dsp:nvSpPr>
      <dsp:spPr>
        <a:xfrm>
          <a:off x="7234705" y="2776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7493B-14AA-42B8-98CB-2532219B8363}">
      <dsp:nvSpPr>
        <dsp:cNvPr id="0" name=""/>
        <dsp:cNvSpPr/>
      </dsp:nvSpPr>
      <dsp:spPr>
        <a:xfrm>
          <a:off x="7472732" y="5167778"/>
          <a:ext cx="9749585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Kezdeti motiváció és tapasztalatszerzés, pályaorientációs tréning (3 napos képzési program)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Kertészet - Mintakertek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Üzem és Klubműhely - Műhelytanoda </a:t>
          </a:r>
        </a:p>
      </dsp:txBody>
      <dsp:txXfrm>
        <a:off x="7472732" y="5167778"/>
        <a:ext cx="9749585" cy="4433478"/>
      </dsp:txXfrm>
    </dsp:sp>
    <dsp:sp modelId="{93852B8A-3AEC-4B34-B97C-1FDF096F77D4}">
      <dsp:nvSpPr>
        <dsp:cNvPr id="0" name=""/>
        <dsp:cNvSpPr/>
      </dsp:nvSpPr>
      <dsp:spPr>
        <a:xfrm>
          <a:off x="17687649" y="5167778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F8A2A-AFA3-4928-A811-593C6C9632B2}">
      <dsp:nvSpPr>
        <dsp:cNvPr id="0" name=""/>
        <dsp:cNvSpPr/>
      </dsp:nvSpPr>
      <dsp:spPr>
        <a:xfrm>
          <a:off x="11572691" y="10332781"/>
          <a:ext cx="10755607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Munkahelyi képzés (iskolarendszerű képzés) - Műhelyiskola (részszakma) és duális gyakorlati képzőhely</a:t>
          </a:r>
        </a:p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Foglalkoztató helyek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Nagyobb léptékű kertészet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Termelő üzemek</a:t>
          </a:r>
        </a:p>
      </dsp:txBody>
      <dsp:txXfrm>
        <a:off x="11572691" y="10332781"/>
        <a:ext cx="10755607" cy="4433478"/>
      </dsp:txXfrm>
    </dsp:sp>
    <dsp:sp modelId="{BC7EFA84-4613-4417-B0A2-2D186E34D50C}">
      <dsp:nvSpPr>
        <dsp:cNvPr id="0" name=""/>
        <dsp:cNvSpPr/>
      </dsp:nvSpPr>
      <dsp:spPr>
        <a:xfrm>
          <a:off x="7221227" y="10332781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F53BE-6F63-4AA0-AD06-D132457F343A}">
      <dsp:nvSpPr>
        <dsp:cNvPr id="0" name=""/>
        <dsp:cNvSpPr/>
      </dsp:nvSpPr>
      <dsp:spPr>
        <a:xfrm>
          <a:off x="0" y="1823"/>
          <a:ext cx="6489496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Települési szint</a:t>
          </a:r>
        </a:p>
      </dsp:txBody>
      <dsp:txXfrm>
        <a:off x="67483" y="69306"/>
        <a:ext cx="6354530" cy="2169089"/>
      </dsp:txXfrm>
    </dsp:sp>
    <dsp:sp modelId="{D0735FB4-4D14-4419-B7D9-C42FBDB42E9C}">
      <dsp:nvSpPr>
        <dsp:cNvPr id="0" name=""/>
        <dsp:cNvSpPr/>
      </dsp:nvSpPr>
      <dsp:spPr>
        <a:xfrm>
          <a:off x="18608" y="2496026"/>
          <a:ext cx="6476828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Családi kertek, klubműhely</a:t>
          </a:r>
        </a:p>
      </dsp:txBody>
      <dsp:txXfrm>
        <a:off x="86091" y="2563509"/>
        <a:ext cx="6341862" cy="2169089"/>
      </dsp:txXfrm>
    </dsp:sp>
    <dsp:sp modelId="{9AA94882-7567-4222-936A-592DAEAEA84E}">
      <dsp:nvSpPr>
        <dsp:cNvPr id="0" name=""/>
        <dsp:cNvSpPr/>
      </dsp:nvSpPr>
      <dsp:spPr>
        <a:xfrm>
          <a:off x="31239" y="4987001"/>
          <a:ext cx="6451565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Települési </a:t>
          </a:r>
          <a:r>
            <a:rPr lang="hu-HU" sz="4800" kern="1200" dirty="0" err="1">
              <a:solidFill>
                <a:schemeClr val="bg1"/>
              </a:solidFill>
            </a:rPr>
            <a:t>mikrokörzet</a:t>
          </a:r>
          <a:endParaRPr lang="hu-HU" sz="4800" kern="1200" dirty="0">
            <a:solidFill>
              <a:schemeClr val="bg1"/>
            </a:solidFill>
          </a:endParaRPr>
        </a:p>
      </dsp:txBody>
      <dsp:txXfrm>
        <a:off x="98722" y="5054484"/>
        <a:ext cx="6316599" cy="2169089"/>
      </dsp:txXfrm>
    </dsp:sp>
    <dsp:sp modelId="{A63FE498-9867-4284-A13A-7A578B9212BB}">
      <dsp:nvSpPr>
        <dsp:cNvPr id="0" name=""/>
        <dsp:cNvSpPr/>
      </dsp:nvSpPr>
      <dsp:spPr>
        <a:xfrm>
          <a:off x="56355" y="7477976"/>
          <a:ext cx="6401334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Mintakert, műhely, üzem</a:t>
          </a:r>
        </a:p>
      </dsp:txBody>
      <dsp:txXfrm>
        <a:off x="123838" y="7545459"/>
        <a:ext cx="6266368" cy="2169089"/>
      </dsp:txXfrm>
    </dsp:sp>
    <dsp:sp modelId="{4CADD1B9-DE00-4B60-9576-8CB5FA3D8870}">
      <dsp:nvSpPr>
        <dsp:cNvPr id="0" name=""/>
        <dsp:cNvSpPr/>
      </dsp:nvSpPr>
      <dsp:spPr>
        <a:xfrm>
          <a:off x="106001" y="9968950"/>
          <a:ext cx="6302042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Üzem - nagyobb kertészet</a:t>
          </a:r>
        </a:p>
      </dsp:txBody>
      <dsp:txXfrm>
        <a:off x="173484" y="10036433"/>
        <a:ext cx="6167076" cy="2169089"/>
      </dsp:txXfrm>
    </dsp:sp>
    <dsp:sp modelId="{79EB81D2-59EA-4329-84B4-FFD7DF1E13B0}">
      <dsp:nvSpPr>
        <dsp:cNvPr id="0" name=""/>
        <dsp:cNvSpPr/>
      </dsp:nvSpPr>
      <dsp:spPr>
        <a:xfrm>
          <a:off x="1090999" y="12459925"/>
          <a:ext cx="4332045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Társadalmi, piaci vállalkozások</a:t>
          </a:r>
        </a:p>
      </dsp:txBody>
      <dsp:txXfrm>
        <a:off x="1158482" y="12527408"/>
        <a:ext cx="4197079" cy="2169089"/>
      </dsp:txXfrm>
    </dsp:sp>
    <dsp:sp modelId="{E82301E9-4FA7-43C2-A3A8-513B2EA6E51F}">
      <dsp:nvSpPr>
        <dsp:cNvPr id="0" name=""/>
        <dsp:cNvSpPr/>
      </dsp:nvSpPr>
      <dsp:spPr>
        <a:xfrm>
          <a:off x="7251202" y="5051"/>
          <a:ext cx="14132136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Állapotfelmérés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szükséglet függő beavatkozási lépések </a:t>
          </a:r>
        </a:p>
      </dsp:txBody>
      <dsp:txXfrm>
        <a:off x="7318685" y="72534"/>
        <a:ext cx="13997170" cy="2169089"/>
      </dsp:txXfrm>
    </dsp:sp>
    <dsp:sp modelId="{0FA56C4D-382F-4336-B712-990FAB25F178}">
      <dsp:nvSpPr>
        <dsp:cNvPr id="0" name=""/>
        <dsp:cNvSpPr/>
      </dsp:nvSpPr>
      <dsp:spPr>
        <a:xfrm>
          <a:off x="7251202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Mentorálás - öngondoskodás</a:t>
          </a:r>
        </a:p>
      </dsp:txBody>
      <dsp:txXfrm>
        <a:off x="7318685" y="2563509"/>
        <a:ext cx="4325935" cy="2169089"/>
      </dsp:txXfrm>
    </dsp:sp>
    <dsp:sp modelId="{52269E4C-975C-4D06-8644-3343D97FE596}">
      <dsp:nvSpPr>
        <dsp:cNvPr id="0" name=""/>
        <dsp:cNvSpPr/>
      </dsp:nvSpPr>
      <dsp:spPr>
        <a:xfrm>
          <a:off x="7251202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Munkaerőpiaci tanácsadás</a:t>
          </a:r>
        </a:p>
      </dsp:txBody>
      <dsp:txXfrm>
        <a:off x="7318685" y="5054484"/>
        <a:ext cx="4325935" cy="2169089"/>
      </dsp:txXfrm>
    </dsp:sp>
    <dsp:sp modelId="{8AA288F3-F1E9-4D02-A6BB-E239EDDE1FAD}">
      <dsp:nvSpPr>
        <dsp:cNvPr id="0" name=""/>
        <dsp:cNvSpPr/>
      </dsp:nvSpPr>
      <dsp:spPr>
        <a:xfrm>
          <a:off x="7251202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Pályaorientáció tréning</a:t>
          </a:r>
        </a:p>
      </dsp:txBody>
      <dsp:txXfrm>
        <a:off x="7318685" y="7545459"/>
        <a:ext cx="4325935" cy="2169089"/>
      </dsp:txXfrm>
    </dsp:sp>
    <dsp:sp modelId="{319D910F-2457-4B75-82C5-71FC2572EA35}">
      <dsp:nvSpPr>
        <dsp:cNvPr id="0" name=""/>
        <dsp:cNvSpPr/>
      </dsp:nvSpPr>
      <dsp:spPr>
        <a:xfrm>
          <a:off x="7251202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Iskolarendszerű képzés</a:t>
          </a:r>
        </a:p>
      </dsp:txBody>
      <dsp:txXfrm>
        <a:off x="7318685" y="10036433"/>
        <a:ext cx="4325935" cy="2169089"/>
      </dsp:txXfrm>
    </dsp:sp>
    <dsp:sp modelId="{0EDA1796-C3EF-4603-A68A-02B2680DA138}">
      <dsp:nvSpPr>
        <dsp:cNvPr id="0" name=""/>
        <dsp:cNvSpPr/>
      </dsp:nvSpPr>
      <dsp:spPr>
        <a:xfrm>
          <a:off x="7251202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7318685" y="12527408"/>
        <a:ext cx="4325935" cy="2169089"/>
      </dsp:txXfrm>
    </dsp:sp>
    <dsp:sp modelId="{FE3C0C68-F0DB-455E-B26B-E1471DB7AA4A}">
      <dsp:nvSpPr>
        <dsp:cNvPr id="0" name=""/>
        <dsp:cNvSpPr/>
      </dsp:nvSpPr>
      <dsp:spPr>
        <a:xfrm>
          <a:off x="12086819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800" kern="1200" dirty="0"/>
        </a:p>
      </dsp:txBody>
      <dsp:txXfrm>
        <a:off x="12154302" y="2563509"/>
        <a:ext cx="4325935" cy="2169089"/>
      </dsp:txXfrm>
    </dsp:sp>
    <dsp:sp modelId="{50314437-30ED-47E9-9437-4F0D45BCBDE3}">
      <dsp:nvSpPr>
        <dsp:cNvPr id="0" name=""/>
        <dsp:cNvSpPr/>
      </dsp:nvSpPr>
      <dsp:spPr>
        <a:xfrm>
          <a:off x="12086819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>
              <a:solidFill>
                <a:schemeClr val="accent1"/>
              </a:solidFill>
            </a:rPr>
            <a:t>Munkaerőpiaci tanácsadás</a:t>
          </a:r>
          <a:endParaRPr lang="hu-HU" sz="4900" kern="1200" dirty="0">
            <a:solidFill>
              <a:schemeClr val="accent1"/>
            </a:solidFill>
          </a:endParaRPr>
        </a:p>
      </dsp:txBody>
      <dsp:txXfrm>
        <a:off x="12154302" y="5054484"/>
        <a:ext cx="4325935" cy="2169089"/>
      </dsp:txXfrm>
    </dsp:sp>
    <dsp:sp modelId="{627C0D31-BE72-4390-91D3-99586DA25CC2}">
      <dsp:nvSpPr>
        <dsp:cNvPr id="0" name=""/>
        <dsp:cNvSpPr/>
      </dsp:nvSpPr>
      <dsp:spPr>
        <a:xfrm>
          <a:off x="12086819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Pályaorientáció tréning</a:t>
          </a:r>
        </a:p>
      </dsp:txBody>
      <dsp:txXfrm>
        <a:off x="12154302" y="7545459"/>
        <a:ext cx="4325935" cy="2169089"/>
      </dsp:txXfrm>
    </dsp:sp>
    <dsp:sp modelId="{0AD5CE43-9007-4E67-B4B3-68E8A59C9969}">
      <dsp:nvSpPr>
        <dsp:cNvPr id="0" name=""/>
        <dsp:cNvSpPr/>
      </dsp:nvSpPr>
      <dsp:spPr>
        <a:xfrm>
          <a:off x="12086819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Iskolarendszerű képzés</a:t>
          </a:r>
        </a:p>
      </dsp:txBody>
      <dsp:txXfrm>
        <a:off x="12154302" y="10036433"/>
        <a:ext cx="4325935" cy="2169089"/>
      </dsp:txXfrm>
    </dsp:sp>
    <dsp:sp modelId="{9E082D57-1822-4D77-A1E1-E6CCA45A8D89}">
      <dsp:nvSpPr>
        <dsp:cNvPr id="0" name=""/>
        <dsp:cNvSpPr/>
      </dsp:nvSpPr>
      <dsp:spPr>
        <a:xfrm>
          <a:off x="12086819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12154302" y="12527408"/>
        <a:ext cx="4325935" cy="2169089"/>
      </dsp:txXfrm>
    </dsp:sp>
    <dsp:sp modelId="{E6591882-BEB4-4381-BC28-110627F71765}">
      <dsp:nvSpPr>
        <dsp:cNvPr id="0" name=""/>
        <dsp:cNvSpPr/>
      </dsp:nvSpPr>
      <dsp:spPr>
        <a:xfrm>
          <a:off x="16922437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800" kern="1200" dirty="0"/>
        </a:p>
      </dsp:txBody>
      <dsp:txXfrm>
        <a:off x="16989920" y="2563509"/>
        <a:ext cx="4325935" cy="2169089"/>
      </dsp:txXfrm>
    </dsp:sp>
    <dsp:sp modelId="{09ECC708-738A-4858-8D2F-0F6E4C1F79E9}">
      <dsp:nvSpPr>
        <dsp:cNvPr id="0" name=""/>
        <dsp:cNvSpPr/>
      </dsp:nvSpPr>
      <dsp:spPr>
        <a:xfrm>
          <a:off x="16922437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>
              <a:solidFill>
                <a:schemeClr val="accent1"/>
              </a:solidFill>
            </a:rPr>
            <a:t>Munkaerőpiaci tanácsadás</a:t>
          </a:r>
          <a:endParaRPr lang="hu-HU" sz="4900" kern="1200" dirty="0">
            <a:solidFill>
              <a:schemeClr val="accent1"/>
            </a:solidFill>
          </a:endParaRPr>
        </a:p>
      </dsp:txBody>
      <dsp:txXfrm>
        <a:off x="16989920" y="5054484"/>
        <a:ext cx="4325935" cy="2169089"/>
      </dsp:txXfrm>
    </dsp:sp>
    <dsp:sp modelId="{1A53B92F-F86D-4814-BD36-C3B14A9E54A5}">
      <dsp:nvSpPr>
        <dsp:cNvPr id="0" name=""/>
        <dsp:cNvSpPr/>
      </dsp:nvSpPr>
      <dsp:spPr>
        <a:xfrm>
          <a:off x="16922437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900" kern="1200" dirty="0"/>
        </a:p>
      </dsp:txBody>
      <dsp:txXfrm>
        <a:off x="16989920" y="7545459"/>
        <a:ext cx="4325935" cy="2169089"/>
      </dsp:txXfrm>
    </dsp:sp>
    <dsp:sp modelId="{2668B508-5864-4ECB-B092-BE8BAE2E622B}">
      <dsp:nvSpPr>
        <dsp:cNvPr id="0" name=""/>
        <dsp:cNvSpPr/>
      </dsp:nvSpPr>
      <dsp:spPr>
        <a:xfrm>
          <a:off x="16922437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900" kern="1200" dirty="0"/>
        </a:p>
      </dsp:txBody>
      <dsp:txXfrm>
        <a:off x="16989920" y="10036433"/>
        <a:ext cx="4325935" cy="2169089"/>
      </dsp:txXfrm>
    </dsp:sp>
    <dsp:sp modelId="{464F7079-C190-44AE-9626-4EE72317AB93}">
      <dsp:nvSpPr>
        <dsp:cNvPr id="0" name=""/>
        <dsp:cNvSpPr/>
      </dsp:nvSpPr>
      <dsp:spPr>
        <a:xfrm>
          <a:off x="16922437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16989920" y="12527408"/>
        <a:ext cx="4325935" cy="2169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798DB-EAAD-4D97-BF38-07477D9C5C1B}">
      <dsp:nvSpPr>
        <dsp:cNvPr id="0" name=""/>
        <dsp:cNvSpPr/>
      </dsp:nvSpPr>
      <dsp:spPr>
        <a:xfrm>
          <a:off x="28053650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D5500-6B29-4899-B002-E9BB9BF38255}">
      <dsp:nvSpPr>
        <dsp:cNvPr id="0" name=""/>
        <dsp:cNvSpPr/>
      </dsp:nvSpPr>
      <dsp:spPr>
        <a:xfrm>
          <a:off x="25078415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4C241-724F-41B2-926B-3978DA7A1AF9}">
      <dsp:nvSpPr>
        <dsp:cNvPr id="0" name=""/>
        <dsp:cNvSpPr/>
      </dsp:nvSpPr>
      <dsp:spPr>
        <a:xfrm>
          <a:off x="26262588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726FC-7416-4259-833C-D425BD9F5F28}">
      <dsp:nvSpPr>
        <dsp:cNvPr id="0" name=""/>
        <dsp:cNvSpPr/>
      </dsp:nvSpPr>
      <dsp:spPr>
        <a:xfrm>
          <a:off x="16937225" y="6427453"/>
          <a:ext cx="11116424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1116424" y="310845"/>
              </a:lnTo>
              <a:lnTo>
                <a:pt x="11116424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0AEF49-FDFC-4E11-88E6-7CDBF90796E8}">
      <dsp:nvSpPr>
        <dsp:cNvPr id="0" name=""/>
        <dsp:cNvSpPr/>
      </dsp:nvSpPr>
      <dsp:spPr>
        <a:xfrm>
          <a:off x="21496292" y="16936989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98839-A6B6-4346-B282-005B5EDA69D8}">
      <dsp:nvSpPr>
        <dsp:cNvPr id="0" name=""/>
        <dsp:cNvSpPr/>
      </dsp:nvSpPr>
      <dsp:spPr>
        <a:xfrm>
          <a:off x="21496292" y="16936989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FF9E7-3FF1-48DC-BB6A-AE650F3E4EF5}">
      <dsp:nvSpPr>
        <dsp:cNvPr id="0" name=""/>
        <dsp:cNvSpPr/>
      </dsp:nvSpPr>
      <dsp:spPr>
        <a:xfrm>
          <a:off x="22634745" y="14835081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FD2-79D8-4BD7-871B-5B836D51D342}">
      <dsp:nvSpPr>
        <dsp:cNvPr id="0" name=""/>
        <dsp:cNvSpPr/>
      </dsp:nvSpPr>
      <dsp:spPr>
        <a:xfrm>
          <a:off x="22634745" y="12733174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FFF0B-2235-4132-8DF9-581CF121B6E0}">
      <dsp:nvSpPr>
        <dsp:cNvPr id="0" name=""/>
        <dsp:cNvSpPr/>
      </dsp:nvSpPr>
      <dsp:spPr>
        <a:xfrm>
          <a:off x="22634745" y="10631267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DA454-C8F6-42A6-A509-68ED8B9920CE}">
      <dsp:nvSpPr>
        <dsp:cNvPr id="0" name=""/>
        <dsp:cNvSpPr/>
      </dsp:nvSpPr>
      <dsp:spPr>
        <a:xfrm>
          <a:off x="22634745" y="8529360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4D07D-B192-4B0B-BD5A-698DBB3D6523}">
      <dsp:nvSpPr>
        <dsp:cNvPr id="0" name=""/>
        <dsp:cNvSpPr/>
      </dsp:nvSpPr>
      <dsp:spPr>
        <a:xfrm>
          <a:off x="16937225" y="6427453"/>
          <a:ext cx="5743239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5743239" y="310845"/>
              </a:lnTo>
              <a:lnTo>
                <a:pt x="5743239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EC549-A07A-41B7-A432-8D611D23E33F}">
      <dsp:nvSpPr>
        <dsp:cNvPr id="0" name=""/>
        <dsp:cNvSpPr/>
      </dsp:nvSpPr>
      <dsp:spPr>
        <a:xfrm>
          <a:off x="17174060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1D26C-3CA3-41F9-98CE-D444337D10D4}">
      <dsp:nvSpPr>
        <dsp:cNvPr id="0" name=""/>
        <dsp:cNvSpPr/>
      </dsp:nvSpPr>
      <dsp:spPr>
        <a:xfrm>
          <a:off x="17174060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1E965-EA1B-43DA-87D2-F8D4152944A3}">
      <dsp:nvSpPr>
        <dsp:cNvPr id="0" name=""/>
        <dsp:cNvSpPr/>
      </dsp:nvSpPr>
      <dsp:spPr>
        <a:xfrm>
          <a:off x="16567171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A45FC-2E30-4312-B96F-20731569F78E}">
      <dsp:nvSpPr>
        <dsp:cNvPr id="0" name=""/>
        <dsp:cNvSpPr/>
      </dsp:nvSpPr>
      <dsp:spPr>
        <a:xfrm>
          <a:off x="13591937" y="10631267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1DA88-CCCD-44DC-858E-A8B51E78AB55}">
      <dsp:nvSpPr>
        <dsp:cNvPr id="0" name=""/>
        <dsp:cNvSpPr/>
      </dsp:nvSpPr>
      <dsp:spPr>
        <a:xfrm>
          <a:off x="13591937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243E7-A1A3-4F19-9C2F-E71C4A50647B}">
      <dsp:nvSpPr>
        <dsp:cNvPr id="0" name=""/>
        <dsp:cNvSpPr/>
      </dsp:nvSpPr>
      <dsp:spPr>
        <a:xfrm>
          <a:off x="13591937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C9DF9-3716-4C2B-96A6-BA7A36BDAD34}">
      <dsp:nvSpPr>
        <dsp:cNvPr id="0" name=""/>
        <dsp:cNvSpPr/>
      </dsp:nvSpPr>
      <dsp:spPr>
        <a:xfrm>
          <a:off x="14776110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4AE4B-B7F7-47FE-960C-2CC982787B91}">
      <dsp:nvSpPr>
        <dsp:cNvPr id="0" name=""/>
        <dsp:cNvSpPr/>
      </dsp:nvSpPr>
      <dsp:spPr>
        <a:xfrm>
          <a:off x="16567171" y="6427453"/>
          <a:ext cx="370054" cy="621690"/>
        </a:xfrm>
        <a:custGeom>
          <a:avLst/>
          <a:gdLst/>
          <a:ahLst/>
          <a:cxnLst/>
          <a:rect l="0" t="0" r="0" b="0"/>
          <a:pathLst>
            <a:path>
              <a:moveTo>
                <a:pt x="370054" y="0"/>
              </a:moveTo>
              <a:lnTo>
                <a:pt x="37005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48E83-227C-44A8-B9B1-314F5A001441}">
      <dsp:nvSpPr>
        <dsp:cNvPr id="0" name=""/>
        <dsp:cNvSpPr/>
      </dsp:nvSpPr>
      <dsp:spPr>
        <a:xfrm>
          <a:off x="10009813" y="10631267"/>
          <a:ext cx="444064" cy="7667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67520"/>
              </a:lnTo>
              <a:lnTo>
                <a:pt x="444064" y="76675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C3011-F8EB-4B16-AEC9-B1DF68A18A13}">
      <dsp:nvSpPr>
        <dsp:cNvPr id="0" name=""/>
        <dsp:cNvSpPr/>
      </dsp:nvSpPr>
      <dsp:spPr>
        <a:xfrm>
          <a:off x="10009813" y="10631267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6F319F-5558-429D-9878-7260F688F600}">
      <dsp:nvSpPr>
        <dsp:cNvPr id="0" name=""/>
        <dsp:cNvSpPr/>
      </dsp:nvSpPr>
      <dsp:spPr>
        <a:xfrm>
          <a:off x="10009813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BCA9B-FFA9-41A6-92CE-1715020B5112}">
      <dsp:nvSpPr>
        <dsp:cNvPr id="0" name=""/>
        <dsp:cNvSpPr/>
      </dsp:nvSpPr>
      <dsp:spPr>
        <a:xfrm>
          <a:off x="10009813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3E3F18-FF76-4575-9F1A-DDBE7B363F6E}">
      <dsp:nvSpPr>
        <dsp:cNvPr id="0" name=""/>
        <dsp:cNvSpPr/>
      </dsp:nvSpPr>
      <dsp:spPr>
        <a:xfrm>
          <a:off x="9402924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160D5-BCBF-410D-A7E1-5A4CD78F7862}">
      <dsp:nvSpPr>
        <dsp:cNvPr id="0" name=""/>
        <dsp:cNvSpPr/>
      </dsp:nvSpPr>
      <dsp:spPr>
        <a:xfrm>
          <a:off x="6427689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2BD05-F7F4-460B-A719-48D9D1AE69A7}">
      <dsp:nvSpPr>
        <dsp:cNvPr id="0" name=""/>
        <dsp:cNvSpPr/>
      </dsp:nvSpPr>
      <dsp:spPr>
        <a:xfrm>
          <a:off x="6427689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BC078-B1F9-4830-B4F6-E2B5DB8C8030}">
      <dsp:nvSpPr>
        <dsp:cNvPr id="0" name=""/>
        <dsp:cNvSpPr/>
      </dsp:nvSpPr>
      <dsp:spPr>
        <a:xfrm>
          <a:off x="7611863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2946C2-C61D-4F5C-A475-A7C70A8973B1}">
      <dsp:nvSpPr>
        <dsp:cNvPr id="0" name=""/>
        <dsp:cNvSpPr/>
      </dsp:nvSpPr>
      <dsp:spPr>
        <a:xfrm>
          <a:off x="9402924" y="6427453"/>
          <a:ext cx="7534301" cy="621690"/>
        </a:xfrm>
        <a:custGeom>
          <a:avLst/>
          <a:gdLst/>
          <a:ahLst/>
          <a:cxnLst/>
          <a:rect l="0" t="0" r="0" b="0"/>
          <a:pathLst>
            <a:path>
              <a:moveTo>
                <a:pt x="7534301" y="0"/>
              </a:moveTo>
              <a:lnTo>
                <a:pt x="753430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3C1D38-E15B-4353-8346-3FEF11181B40}">
      <dsp:nvSpPr>
        <dsp:cNvPr id="0" name=""/>
        <dsp:cNvSpPr/>
      </dsp:nvSpPr>
      <dsp:spPr>
        <a:xfrm>
          <a:off x="5820801" y="6427453"/>
          <a:ext cx="11116424" cy="621690"/>
        </a:xfrm>
        <a:custGeom>
          <a:avLst/>
          <a:gdLst/>
          <a:ahLst/>
          <a:cxnLst/>
          <a:rect l="0" t="0" r="0" b="0"/>
          <a:pathLst>
            <a:path>
              <a:moveTo>
                <a:pt x="11116424" y="0"/>
              </a:moveTo>
              <a:lnTo>
                <a:pt x="1111642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3408C-4968-451E-A9D2-3CAD060F0A17}">
      <dsp:nvSpPr>
        <dsp:cNvPr id="0" name=""/>
        <dsp:cNvSpPr/>
      </dsp:nvSpPr>
      <dsp:spPr>
        <a:xfrm>
          <a:off x="9217897" y="4325545"/>
          <a:ext cx="7719328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7719328" y="310845"/>
              </a:lnTo>
              <a:lnTo>
                <a:pt x="7719328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D8420-677A-4A1E-949F-4DC6F90D693D}">
      <dsp:nvSpPr>
        <dsp:cNvPr id="0" name=""/>
        <dsp:cNvSpPr/>
      </dsp:nvSpPr>
      <dsp:spPr>
        <a:xfrm>
          <a:off x="5080693" y="4325545"/>
          <a:ext cx="4137204" cy="621690"/>
        </a:xfrm>
        <a:custGeom>
          <a:avLst/>
          <a:gdLst/>
          <a:ahLst/>
          <a:cxnLst/>
          <a:rect l="0" t="0" r="0" b="0"/>
          <a:pathLst>
            <a:path>
              <a:moveTo>
                <a:pt x="4137204" y="0"/>
              </a:moveTo>
              <a:lnTo>
                <a:pt x="413720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AACA9-5C1B-495E-B67E-388EFABC2525}">
      <dsp:nvSpPr>
        <dsp:cNvPr id="0" name=""/>
        <dsp:cNvSpPr/>
      </dsp:nvSpPr>
      <dsp:spPr>
        <a:xfrm>
          <a:off x="314396" y="6427453"/>
          <a:ext cx="444064" cy="7667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67520"/>
              </a:lnTo>
              <a:lnTo>
                <a:pt x="444064" y="76675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72FB2-7414-4252-9BE4-7C40B89FD37D}">
      <dsp:nvSpPr>
        <dsp:cNvPr id="0" name=""/>
        <dsp:cNvSpPr/>
      </dsp:nvSpPr>
      <dsp:spPr>
        <a:xfrm>
          <a:off x="314396" y="6427453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2C98A-E801-4814-A1C7-C4D28E30C51A}">
      <dsp:nvSpPr>
        <dsp:cNvPr id="0" name=""/>
        <dsp:cNvSpPr/>
      </dsp:nvSpPr>
      <dsp:spPr>
        <a:xfrm>
          <a:off x="314396" y="6427453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9119F7-9AD3-47FC-96C0-6F0F2B710C1E}">
      <dsp:nvSpPr>
        <dsp:cNvPr id="0" name=""/>
        <dsp:cNvSpPr/>
      </dsp:nvSpPr>
      <dsp:spPr>
        <a:xfrm>
          <a:off x="314396" y="6427453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257C2-D944-4B59-B572-065B156D44E3}">
      <dsp:nvSpPr>
        <dsp:cNvPr id="0" name=""/>
        <dsp:cNvSpPr/>
      </dsp:nvSpPr>
      <dsp:spPr>
        <a:xfrm>
          <a:off x="1498569" y="4325545"/>
          <a:ext cx="7719328" cy="621690"/>
        </a:xfrm>
        <a:custGeom>
          <a:avLst/>
          <a:gdLst/>
          <a:ahLst/>
          <a:cxnLst/>
          <a:rect l="0" t="0" r="0" b="0"/>
          <a:pathLst>
            <a:path>
              <a:moveTo>
                <a:pt x="7719328" y="0"/>
              </a:moveTo>
              <a:lnTo>
                <a:pt x="7719328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FCEFC-677A-49E3-8B1E-5E41CCC2A1E0}">
      <dsp:nvSpPr>
        <dsp:cNvPr id="0" name=""/>
        <dsp:cNvSpPr/>
      </dsp:nvSpPr>
      <dsp:spPr>
        <a:xfrm>
          <a:off x="9172177" y="2223638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F899-1AE7-418E-B85A-2C499E5FD281}">
      <dsp:nvSpPr>
        <dsp:cNvPr id="0" name=""/>
        <dsp:cNvSpPr/>
      </dsp:nvSpPr>
      <dsp:spPr>
        <a:xfrm>
          <a:off x="7737681" y="743422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Megszólítás és tájékoztatás</a:t>
          </a:r>
        </a:p>
      </dsp:txBody>
      <dsp:txXfrm>
        <a:off x="7737681" y="743422"/>
        <a:ext cx="2960432" cy="1480216"/>
      </dsp:txXfrm>
    </dsp:sp>
    <dsp:sp modelId="{EA0355F0-8B56-4F50-BFDF-F452002DC984}">
      <dsp:nvSpPr>
        <dsp:cNvPr id="0" name=""/>
        <dsp:cNvSpPr/>
      </dsp:nvSpPr>
      <dsp:spPr>
        <a:xfrm>
          <a:off x="7737681" y="2845329"/>
          <a:ext cx="2960432" cy="1480216"/>
        </a:xfrm>
        <a:prstGeom prst="rect">
          <a:avLst/>
        </a:prstGeom>
        <a:gradFill rotWithShape="0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Bevonás – megállapodás  - szükségletfelmérés</a:t>
          </a:r>
        </a:p>
      </dsp:txBody>
      <dsp:txXfrm>
        <a:off x="7737681" y="2845329"/>
        <a:ext cx="2960432" cy="1480216"/>
      </dsp:txXfrm>
    </dsp:sp>
    <dsp:sp modelId="{B65AB30F-7251-4262-959F-8C580F414F1E}">
      <dsp:nvSpPr>
        <dsp:cNvPr id="0" name=""/>
        <dsp:cNvSpPr/>
      </dsp:nvSpPr>
      <dsp:spPr>
        <a:xfrm>
          <a:off x="18353" y="4947236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Családi kert</a:t>
          </a:r>
        </a:p>
      </dsp:txBody>
      <dsp:txXfrm>
        <a:off x="18353" y="4947236"/>
        <a:ext cx="2960432" cy="1480216"/>
      </dsp:txXfrm>
    </dsp:sp>
    <dsp:sp modelId="{3208088D-A9EC-4296-B2C4-A29DD54B5825}">
      <dsp:nvSpPr>
        <dsp:cNvPr id="0" name=""/>
        <dsp:cNvSpPr/>
      </dsp:nvSpPr>
      <dsp:spPr>
        <a:xfrm>
          <a:off x="758461" y="7049144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Vetőmag kiosztás - tájékoztatás</a:t>
          </a:r>
        </a:p>
      </dsp:txBody>
      <dsp:txXfrm>
        <a:off x="758461" y="7049144"/>
        <a:ext cx="2960432" cy="1480216"/>
      </dsp:txXfrm>
    </dsp:sp>
    <dsp:sp modelId="{A385C8CE-BE59-45B4-85F9-C39A213E562F}">
      <dsp:nvSpPr>
        <dsp:cNvPr id="0" name=""/>
        <dsp:cNvSpPr/>
      </dsp:nvSpPr>
      <dsp:spPr>
        <a:xfrm>
          <a:off x="758461" y="9151051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Közbenső látogatás – kötelező</a:t>
          </a:r>
        </a:p>
      </dsp:txBody>
      <dsp:txXfrm>
        <a:off x="758461" y="9151051"/>
        <a:ext cx="2960432" cy="1480216"/>
      </dsp:txXfrm>
    </dsp:sp>
    <dsp:sp modelId="{6907A7E2-612D-42C5-88C3-3114546FC173}">
      <dsp:nvSpPr>
        <dsp:cNvPr id="0" name=""/>
        <dsp:cNvSpPr/>
      </dsp:nvSpPr>
      <dsp:spPr>
        <a:xfrm>
          <a:off x="758461" y="11252958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Közbenső látogatás (opcionális)</a:t>
          </a:r>
        </a:p>
      </dsp:txBody>
      <dsp:txXfrm>
        <a:off x="758461" y="11252958"/>
        <a:ext cx="2960432" cy="1480216"/>
      </dsp:txXfrm>
    </dsp:sp>
    <dsp:sp modelId="{31DD179A-15AF-47C1-B2CA-663EA96C9965}">
      <dsp:nvSpPr>
        <dsp:cNvPr id="0" name=""/>
        <dsp:cNvSpPr/>
      </dsp:nvSpPr>
      <dsp:spPr>
        <a:xfrm>
          <a:off x="758461" y="13354865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Záró látogatás</a:t>
          </a:r>
        </a:p>
      </dsp:txBody>
      <dsp:txXfrm>
        <a:off x="758461" y="13354865"/>
        <a:ext cx="2960432" cy="1480216"/>
      </dsp:txXfrm>
    </dsp:sp>
    <dsp:sp modelId="{DFE2E320-2018-4FCA-9912-B18702884D6D}">
      <dsp:nvSpPr>
        <dsp:cNvPr id="0" name=""/>
        <dsp:cNvSpPr/>
      </dsp:nvSpPr>
      <dsp:spPr>
        <a:xfrm>
          <a:off x="3600476" y="4947236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Klubműhely</a:t>
          </a:r>
        </a:p>
      </dsp:txBody>
      <dsp:txXfrm>
        <a:off x="3600476" y="4947236"/>
        <a:ext cx="2960432" cy="1480216"/>
      </dsp:txXfrm>
    </dsp:sp>
    <dsp:sp modelId="{84305572-CB39-492B-958B-B02D3131A8F5}">
      <dsp:nvSpPr>
        <dsp:cNvPr id="0" name=""/>
        <dsp:cNvSpPr/>
      </dsp:nvSpPr>
      <dsp:spPr>
        <a:xfrm>
          <a:off x="15457009" y="4947236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Részletes állapotfelmérés és egyéni fejlesztési terv készítése, aktualizálása</a:t>
          </a:r>
        </a:p>
      </dsp:txBody>
      <dsp:txXfrm>
        <a:off x="15457009" y="4947236"/>
        <a:ext cx="2960432" cy="1480216"/>
      </dsp:txXfrm>
    </dsp:sp>
    <dsp:sp modelId="{C63F877C-E973-47C6-B3CE-0BB1C7CED2C8}">
      <dsp:nvSpPr>
        <dsp:cNvPr id="0" name=""/>
        <dsp:cNvSpPr/>
      </dsp:nvSpPr>
      <dsp:spPr>
        <a:xfrm>
          <a:off x="4340584" y="7049144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Adósságkezelési tanácsadás</a:t>
          </a:r>
        </a:p>
      </dsp:txBody>
      <dsp:txXfrm>
        <a:off x="4340584" y="7049144"/>
        <a:ext cx="2960432" cy="1480216"/>
      </dsp:txXfrm>
    </dsp:sp>
    <dsp:sp modelId="{77F6ACB4-E8CC-4668-A360-EB6B04594CFD}">
      <dsp:nvSpPr>
        <dsp:cNvPr id="0" name=""/>
        <dsp:cNvSpPr/>
      </dsp:nvSpPr>
      <dsp:spPr>
        <a:xfrm>
          <a:off x="7922708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Képzés</a:t>
          </a:r>
        </a:p>
      </dsp:txBody>
      <dsp:txXfrm>
        <a:off x="7922708" y="7049144"/>
        <a:ext cx="2960432" cy="1480216"/>
      </dsp:txXfrm>
    </dsp:sp>
    <dsp:sp modelId="{91C9F891-C78E-4B7B-8FD6-E40445009137}">
      <dsp:nvSpPr>
        <dsp:cNvPr id="0" name=""/>
        <dsp:cNvSpPr/>
      </dsp:nvSpPr>
      <dsp:spPr>
        <a:xfrm>
          <a:off x="6131646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Informális képzés</a:t>
          </a:r>
        </a:p>
      </dsp:txBody>
      <dsp:txXfrm>
        <a:off x="6131646" y="9151051"/>
        <a:ext cx="2960432" cy="1480216"/>
      </dsp:txXfrm>
    </dsp:sp>
    <dsp:sp modelId="{AB4ACFA7-EAC3-4BCD-BFFE-C8DB03331856}">
      <dsp:nvSpPr>
        <dsp:cNvPr id="0" name=""/>
        <dsp:cNvSpPr/>
      </dsp:nvSpPr>
      <dsp:spPr>
        <a:xfrm>
          <a:off x="6871754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Pályaorientációs programok</a:t>
          </a:r>
        </a:p>
      </dsp:txBody>
      <dsp:txXfrm>
        <a:off x="6871754" y="11252958"/>
        <a:ext cx="2960432" cy="1480216"/>
      </dsp:txXfrm>
    </dsp:sp>
    <dsp:sp modelId="{CF72F3C9-F6DF-441D-B50B-953D59974B45}">
      <dsp:nvSpPr>
        <dsp:cNvPr id="0" name=""/>
        <dsp:cNvSpPr/>
      </dsp:nvSpPr>
      <dsp:spPr>
        <a:xfrm>
          <a:off x="6871754" y="13354865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Munkaerőpiaci alapismeret oktatás</a:t>
          </a:r>
        </a:p>
      </dsp:txBody>
      <dsp:txXfrm>
        <a:off x="6871754" y="13354865"/>
        <a:ext cx="2960432" cy="1480216"/>
      </dsp:txXfrm>
    </dsp:sp>
    <dsp:sp modelId="{7479166C-6410-4249-B4A6-D0B0D1FC3C86}">
      <dsp:nvSpPr>
        <dsp:cNvPr id="0" name=""/>
        <dsp:cNvSpPr/>
      </dsp:nvSpPr>
      <dsp:spPr>
        <a:xfrm>
          <a:off x="9713770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Formális képzés</a:t>
          </a:r>
        </a:p>
      </dsp:txBody>
      <dsp:txXfrm>
        <a:off x="9713770" y="9151051"/>
        <a:ext cx="2960432" cy="1480216"/>
      </dsp:txXfrm>
    </dsp:sp>
    <dsp:sp modelId="{5A127B56-2BF0-4113-9E7F-024E5020DA4F}">
      <dsp:nvSpPr>
        <dsp:cNvPr id="0" name=""/>
        <dsp:cNvSpPr/>
      </dsp:nvSpPr>
      <dsp:spPr>
        <a:xfrm>
          <a:off x="10453878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8 általános képzés</a:t>
          </a:r>
        </a:p>
      </dsp:txBody>
      <dsp:txXfrm>
        <a:off x="10453878" y="11252958"/>
        <a:ext cx="2960432" cy="1480216"/>
      </dsp:txXfrm>
    </dsp:sp>
    <dsp:sp modelId="{16198655-3445-4911-9868-50304D01D5A2}">
      <dsp:nvSpPr>
        <dsp:cNvPr id="0" name=""/>
        <dsp:cNvSpPr/>
      </dsp:nvSpPr>
      <dsp:spPr>
        <a:xfrm>
          <a:off x="10453878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Műhelyiskola</a:t>
          </a:r>
        </a:p>
      </dsp:txBody>
      <dsp:txXfrm>
        <a:off x="10453878" y="13354865"/>
        <a:ext cx="2960432" cy="1480216"/>
      </dsp:txXfrm>
    </dsp:sp>
    <dsp:sp modelId="{7C1738B9-090F-478D-8CC8-DA4830B86C56}">
      <dsp:nvSpPr>
        <dsp:cNvPr id="0" name=""/>
        <dsp:cNvSpPr/>
      </dsp:nvSpPr>
      <dsp:spPr>
        <a:xfrm>
          <a:off x="10453878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Szakképzés</a:t>
          </a:r>
        </a:p>
      </dsp:txBody>
      <dsp:txXfrm>
        <a:off x="10453878" y="15456772"/>
        <a:ext cx="2960432" cy="1480216"/>
      </dsp:txXfrm>
    </dsp:sp>
    <dsp:sp modelId="{5FD7EBC6-C6DB-4EBF-817F-8FCD937FC589}">
      <dsp:nvSpPr>
        <dsp:cNvPr id="0" name=""/>
        <dsp:cNvSpPr/>
      </dsp:nvSpPr>
      <dsp:spPr>
        <a:xfrm>
          <a:off x="10453878" y="17558680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Egyéb képzés</a:t>
          </a:r>
        </a:p>
      </dsp:txBody>
      <dsp:txXfrm>
        <a:off x="10453878" y="17558680"/>
        <a:ext cx="2960432" cy="1480216"/>
      </dsp:txXfrm>
    </dsp:sp>
    <dsp:sp modelId="{684943DB-FCB7-4E1B-A169-D415583B28EB}">
      <dsp:nvSpPr>
        <dsp:cNvPr id="0" name=""/>
        <dsp:cNvSpPr/>
      </dsp:nvSpPr>
      <dsp:spPr>
        <a:xfrm>
          <a:off x="15086955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Munkaközvetítés belső foglalkoztatásban</a:t>
          </a:r>
        </a:p>
      </dsp:txBody>
      <dsp:txXfrm>
        <a:off x="15086955" y="7049144"/>
        <a:ext cx="2960432" cy="1480216"/>
      </dsp:txXfrm>
    </dsp:sp>
    <dsp:sp modelId="{5DDE079A-3454-448C-AD8E-2E2A8F522FE1}">
      <dsp:nvSpPr>
        <dsp:cNvPr id="0" name=""/>
        <dsp:cNvSpPr/>
      </dsp:nvSpPr>
      <dsp:spPr>
        <a:xfrm>
          <a:off x="13295893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Foglalkoztató műhely</a:t>
          </a:r>
        </a:p>
      </dsp:txBody>
      <dsp:txXfrm>
        <a:off x="13295893" y="9151051"/>
        <a:ext cx="2960432" cy="1480216"/>
      </dsp:txXfrm>
    </dsp:sp>
    <dsp:sp modelId="{F66BB4A3-4FCA-443F-98A8-F09E04394A97}">
      <dsp:nvSpPr>
        <dsp:cNvPr id="0" name=""/>
        <dsp:cNvSpPr/>
      </dsp:nvSpPr>
      <dsp:spPr>
        <a:xfrm>
          <a:off x="14036001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Manufaktúra műhely</a:t>
          </a:r>
        </a:p>
      </dsp:txBody>
      <dsp:txXfrm>
        <a:off x="14036001" y="11252958"/>
        <a:ext cx="2960432" cy="1480216"/>
      </dsp:txXfrm>
    </dsp:sp>
    <dsp:sp modelId="{C16AAE3E-D00F-4B26-A206-16D185E38013}">
      <dsp:nvSpPr>
        <dsp:cNvPr id="0" name=""/>
        <dsp:cNvSpPr/>
      </dsp:nvSpPr>
      <dsp:spPr>
        <a:xfrm>
          <a:off x="14036001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Manufaktúra üzem</a:t>
          </a:r>
        </a:p>
      </dsp:txBody>
      <dsp:txXfrm>
        <a:off x="14036001" y="13354865"/>
        <a:ext cx="2960432" cy="1480216"/>
      </dsp:txXfrm>
    </dsp:sp>
    <dsp:sp modelId="{6AAE926B-D28B-4505-91CB-D533E2EDFA0B}">
      <dsp:nvSpPr>
        <dsp:cNvPr id="0" name=""/>
        <dsp:cNvSpPr/>
      </dsp:nvSpPr>
      <dsp:spPr>
        <a:xfrm>
          <a:off x="14036001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JP műhely</a:t>
          </a:r>
        </a:p>
      </dsp:txBody>
      <dsp:txXfrm>
        <a:off x="14036001" y="15456772"/>
        <a:ext cx="2960432" cy="1480216"/>
      </dsp:txXfrm>
    </dsp:sp>
    <dsp:sp modelId="{C22628F6-211C-414C-838B-C019C13E42E6}">
      <dsp:nvSpPr>
        <dsp:cNvPr id="0" name=""/>
        <dsp:cNvSpPr/>
      </dsp:nvSpPr>
      <dsp:spPr>
        <a:xfrm>
          <a:off x="16878017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Mintakert</a:t>
          </a:r>
        </a:p>
      </dsp:txBody>
      <dsp:txXfrm>
        <a:off x="16878017" y="9151051"/>
        <a:ext cx="2960432" cy="1480216"/>
      </dsp:txXfrm>
    </dsp:sp>
    <dsp:sp modelId="{42FF41A3-3180-44A4-A826-181D43AAFC51}">
      <dsp:nvSpPr>
        <dsp:cNvPr id="0" name=""/>
        <dsp:cNvSpPr/>
      </dsp:nvSpPr>
      <dsp:spPr>
        <a:xfrm>
          <a:off x="17618125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/>
            <a:t>JP mintakert</a:t>
          </a:r>
          <a:endParaRPr lang="hu-HU" sz="2400" kern="1200" dirty="0"/>
        </a:p>
      </dsp:txBody>
      <dsp:txXfrm>
        <a:off x="17618125" y="11252958"/>
        <a:ext cx="2960432" cy="1480216"/>
      </dsp:txXfrm>
    </dsp:sp>
    <dsp:sp modelId="{48A43678-43D4-41E4-A02F-6D319418139B}">
      <dsp:nvSpPr>
        <dsp:cNvPr id="0" name=""/>
        <dsp:cNvSpPr/>
      </dsp:nvSpPr>
      <dsp:spPr>
        <a:xfrm>
          <a:off x="17618125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JP-manufaktúra üzem</a:t>
          </a:r>
        </a:p>
      </dsp:txBody>
      <dsp:txXfrm>
        <a:off x="17618125" y="13354865"/>
        <a:ext cx="2960432" cy="1480216"/>
      </dsp:txXfrm>
    </dsp:sp>
    <dsp:sp modelId="{8D3B7D93-8970-4A49-B5BD-BC09A73A93BA}">
      <dsp:nvSpPr>
        <dsp:cNvPr id="0" name=""/>
        <dsp:cNvSpPr/>
      </dsp:nvSpPr>
      <dsp:spPr>
        <a:xfrm>
          <a:off x="21200249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Munkaközvetítés nyílt munkaerőpiac</a:t>
          </a:r>
        </a:p>
      </dsp:txBody>
      <dsp:txXfrm>
        <a:off x="21200249" y="7049144"/>
        <a:ext cx="2960432" cy="1480216"/>
      </dsp:txXfrm>
    </dsp:sp>
    <dsp:sp modelId="{2E90BE31-F749-431E-8C6D-0F21A41F1A93}">
      <dsp:nvSpPr>
        <dsp:cNvPr id="0" name=""/>
        <dsp:cNvSpPr/>
      </dsp:nvSpPr>
      <dsp:spPr>
        <a:xfrm>
          <a:off x="21200249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Állásinterjúra való felkészítés (önéletrajz, képesség teszt, tanácsadás)</a:t>
          </a:r>
        </a:p>
      </dsp:txBody>
      <dsp:txXfrm>
        <a:off x="21200249" y="9151051"/>
        <a:ext cx="2960432" cy="1480216"/>
      </dsp:txXfrm>
    </dsp:sp>
    <dsp:sp modelId="{57DE1159-0B2D-487E-A3FC-BED80A7DE306}">
      <dsp:nvSpPr>
        <dsp:cNvPr id="0" name=""/>
        <dsp:cNvSpPr/>
      </dsp:nvSpPr>
      <dsp:spPr>
        <a:xfrm>
          <a:off x="21200249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Állásinterjún részvétel támogatása, munkaszerződés</a:t>
          </a:r>
        </a:p>
      </dsp:txBody>
      <dsp:txXfrm>
        <a:off x="21200249" y="11252958"/>
        <a:ext cx="2960432" cy="1480216"/>
      </dsp:txXfrm>
    </dsp:sp>
    <dsp:sp modelId="{D166C41D-D046-420F-AE4D-831B0DFC7287}">
      <dsp:nvSpPr>
        <dsp:cNvPr id="0" name=""/>
        <dsp:cNvSpPr/>
      </dsp:nvSpPr>
      <dsp:spPr>
        <a:xfrm>
          <a:off x="21200249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Próbamunka részvétel támogatása</a:t>
          </a:r>
        </a:p>
      </dsp:txBody>
      <dsp:txXfrm>
        <a:off x="21200249" y="13354865"/>
        <a:ext cx="2960432" cy="1480216"/>
      </dsp:txXfrm>
    </dsp:sp>
    <dsp:sp modelId="{99FBA7B2-D035-4FF9-9F13-DFFE1684F1C4}">
      <dsp:nvSpPr>
        <dsp:cNvPr id="0" name=""/>
        <dsp:cNvSpPr/>
      </dsp:nvSpPr>
      <dsp:spPr>
        <a:xfrm>
          <a:off x="21200249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Foglalkoztatás</a:t>
          </a:r>
        </a:p>
      </dsp:txBody>
      <dsp:txXfrm>
        <a:off x="21200249" y="15456772"/>
        <a:ext cx="2960432" cy="1480216"/>
      </dsp:txXfrm>
    </dsp:sp>
    <dsp:sp modelId="{D305CFCD-949C-44A5-AFEF-BB32F7E93D4A}">
      <dsp:nvSpPr>
        <dsp:cNvPr id="0" name=""/>
        <dsp:cNvSpPr/>
      </dsp:nvSpPr>
      <dsp:spPr>
        <a:xfrm>
          <a:off x="21940357" y="17558680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Munkahelyi beilleszkedés segítése</a:t>
          </a:r>
        </a:p>
      </dsp:txBody>
      <dsp:txXfrm>
        <a:off x="21940357" y="17558680"/>
        <a:ext cx="2960432" cy="1480216"/>
      </dsp:txXfrm>
    </dsp:sp>
    <dsp:sp modelId="{262853A3-D043-4D1D-B91E-97C065F8273C}">
      <dsp:nvSpPr>
        <dsp:cNvPr id="0" name=""/>
        <dsp:cNvSpPr/>
      </dsp:nvSpPr>
      <dsp:spPr>
        <a:xfrm>
          <a:off x="21940357" y="19660587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Munkában maradási jogi és egyéb tanácsadás</a:t>
          </a:r>
        </a:p>
      </dsp:txBody>
      <dsp:txXfrm>
        <a:off x="21940357" y="19660587"/>
        <a:ext cx="2960432" cy="1480216"/>
      </dsp:txXfrm>
    </dsp:sp>
    <dsp:sp modelId="{1A853AEC-39F4-4177-94E3-9A76BF8137E6}">
      <dsp:nvSpPr>
        <dsp:cNvPr id="0" name=""/>
        <dsp:cNvSpPr/>
      </dsp:nvSpPr>
      <dsp:spPr>
        <a:xfrm>
          <a:off x="26573434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Programból kiléptetés</a:t>
          </a:r>
        </a:p>
      </dsp:txBody>
      <dsp:txXfrm>
        <a:off x="26573434" y="7049144"/>
        <a:ext cx="2960432" cy="1480216"/>
      </dsp:txXfrm>
    </dsp:sp>
    <dsp:sp modelId="{EDB40659-F43E-4FD9-AEAA-AFFD07F729D1}">
      <dsp:nvSpPr>
        <dsp:cNvPr id="0" name=""/>
        <dsp:cNvSpPr/>
      </dsp:nvSpPr>
      <dsp:spPr>
        <a:xfrm>
          <a:off x="24782372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Inaktiválás</a:t>
          </a:r>
        </a:p>
      </dsp:txBody>
      <dsp:txXfrm>
        <a:off x="24782372" y="9151051"/>
        <a:ext cx="2960432" cy="1480216"/>
      </dsp:txXfrm>
    </dsp:sp>
    <dsp:sp modelId="{838EAC20-9E30-4C7A-92DD-FDEC23264119}">
      <dsp:nvSpPr>
        <dsp:cNvPr id="0" name=""/>
        <dsp:cNvSpPr/>
      </dsp:nvSpPr>
      <dsp:spPr>
        <a:xfrm>
          <a:off x="25522480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/>
            <a:t>Átirányítás</a:t>
          </a:r>
          <a:endParaRPr lang="hu-HU" sz="2400" kern="1200" dirty="0"/>
        </a:p>
      </dsp:txBody>
      <dsp:txXfrm>
        <a:off x="25522480" y="11252958"/>
        <a:ext cx="2960432" cy="1480216"/>
      </dsp:txXfrm>
    </dsp:sp>
    <dsp:sp modelId="{8F7D261D-ED81-452F-9537-4EDD149F2C17}">
      <dsp:nvSpPr>
        <dsp:cNvPr id="0" name=""/>
        <dsp:cNvSpPr/>
      </dsp:nvSpPr>
      <dsp:spPr>
        <a:xfrm>
          <a:off x="28364496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Kilépés</a:t>
          </a:r>
        </a:p>
      </dsp:txBody>
      <dsp:txXfrm>
        <a:off x="28364496" y="9151051"/>
        <a:ext cx="2960432" cy="14802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FFF0B-2235-4132-8DF9-581CF121B6E0}">
      <dsp:nvSpPr>
        <dsp:cNvPr id="0" name=""/>
        <dsp:cNvSpPr/>
      </dsp:nvSpPr>
      <dsp:spPr>
        <a:xfrm>
          <a:off x="6404348" y="8802996"/>
          <a:ext cx="687633" cy="5363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63538"/>
              </a:lnTo>
              <a:lnTo>
                <a:pt x="687633" y="53635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327EC-7B2A-4E5F-AFD5-0AD0852A6448}">
      <dsp:nvSpPr>
        <dsp:cNvPr id="0" name=""/>
        <dsp:cNvSpPr/>
      </dsp:nvSpPr>
      <dsp:spPr>
        <a:xfrm>
          <a:off x="6404348" y="8802996"/>
          <a:ext cx="687633" cy="2108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8741"/>
              </a:lnTo>
              <a:lnTo>
                <a:pt x="687633" y="21087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DA454-C8F6-42A6-A509-68ED8B9920CE}">
      <dsp:nvSpPr>
        <dsp:cNvPr id="0" name=""/>
        <dsp:cNvSpPr/>
      </dsp:nvSpPr>
      <dsp:spPr>
        <a:xfrm>
          <a:off x="5464583" y="5548199"/>
          <a:ext cx="2773453" cy="962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343"/>
              </a:lnTo>
              <a:lnTo>
                <a:pt x="2773453" y="481343"/>
              </a:lnTo>
              <a:lnTo>
                <a:pt x="2773453" y="9626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66819-F491-4D0F-AAA6-A4A8121340F4}">
      <dsp:nvSpPr>
        <dsp:cNvPr id="0" name=""/>
        <dsp:cNvSpPr/>
      </dsp:nvSpPr>
      <dsp:spPr>
        <a:xfrm>
          <a:off x="2691129" y="5548199"/>
          <a:ext cx="2773453" cy="962686"/>
        </a:xfrm>
        <a:custGeom>
          <a:avLst/>
          <a:gdLst/>
          <a:ahLst/>
          <a:cxnLst/>
          <a:rect l="0" t="0" r="0" b="0"/>
          <a:pathLst>
            <a:path>
              <a:moveTo>
                <a:pt x="2773453" y="0"/>
              </a:moveTo>
              <a:lnTo>
                <a:pt x="2773453" y="481343"/>
              </a:lnTo>
              <a:lnTo>
                <a:pt x="0" y="481343"/>
              </a:lnTo>
              <a:lnTo>
                <a:pt x="0" y="9626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4D07D-B192-4B0B-BD5A-698DBB3D6523}">
      <dsp:nvSpPr>
        <dsp:cNvPr id="0" name=""/>
        <dsp:cNvSpPr/>
      </dsp:nvSpPr>
      <dsp:spPr>
        <a:xfrm>
          <a:off x="5418863" y="2293402"/>
          <a:ext cx="91440" cy="9626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626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F899-1AE7-418E-B85A-2C499E5FD281}">
      <dsp:nvSpPr>
        <dsp:cNvPr id="0" name=""/>
        <dsp:cNvSpPr/>
      </dsp:nvSpPr>
      <dsp:spPr>
        <a:xfrm>
          <a:off x="3172472" y="1291"/>
          <a:ext cx="4584221" cy="2292110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Foglalkoztatók megkeresése</a:t>
          </a:r>
        </a:p>
      </dsp:txBody>
      <dsp:txXfrm>
        <a:off x="3172472" y="1291"/>
        <a:ext cx="4584221" cy="2292110"/>
      </dsp:txXfrm>
    </dsp:sp>
    <dsp:sp modelId="{8D3B7D93-8970-4A49-B5BD-BC09A73A93BA}">
      <dsp:nvSpPr>
        <dsp:cNvPr id="0" name=""/>
        <dsp:cNvSpPr/>
      </dsp:nvSpPr>
      <dsp:spPr>
        <a:xfrm>
          <a:off x="3172472" y="3256088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Álláshely igények felmérése</a:t>
          </a:r>
        </a:p>
      </dsp:txBody>
      <dsp:txXfrm>
        <a:off x="3172472" y="3256088"/>
        <a:ext cx="4584221" cy="2292110"/>
      </dsp:txXfrm>
    </dsp:sp>
    <dsp:sp modelId="{9703C30E-B0CE-4826-96BC-73F7A762D770}">
      <dsp:nvSpPr>
        <dsp:cNvPr id="0" name=""/>
        <dsp:cNvSpPr/>
      </dsp:nvSpPr>
      <dsp:spPr>
        <a:xfrm>
          <a:off x="399018" y="6510885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Tanácsadás – érzékenyítés munkáltatói és munkavállalói </a:t>
          </a:r>
          <a:r>
            <a:rPr lang="hu-HU" sz="3500" kern="1200"/>
            <a:t>igények összehangolása</a:t>
          </a:r>
          <a:endParaRPr lang="hu-HU" sz="3500" kern="1200" dirty="0"/>
        </a:p>
      </dsp:txBody>
      <dsp:txXfrm>
        <a:off x="399018" y="6510885"/>
        <a:ext cx="4584221" cy="2292110"/>
      </dsp:txXfrm>
    </dsp:sp>
    <dsp:sp modelId="{2E90BE31-F749-431E-8C6D-0F21A41F1A93}">
      <dsp:nvSpPr>
        <dsp:cNvPr id="0" name=""/>
        <dsp:cNvSpPr/>
      </dsp:nvSpPr>
      <dsp:spPr>
        <a:xfrm>
          <a:off x="5945926" y="6510885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Munkaközvetítés</a:t>
          </a:r>
        </a:p>
      </dsp:txBody>
      <dsp:txXfrm>
        <a:off x="5945926" y="6510885"/>
        <a:ext cx="4584221" cy="2292110"/>
      </dsp:txXfrm>
    </dsp:sp>
    <dsp:sp modelId="{9B40D864-A0C6-4248-9C78-9D1AEFDA384C}">
      <dsp:nvSpPr>
        <dsp:cNvPr id="0" name=""/>
        <dsp:cNvSpPr/>
      </dsp:nvSpPr>
      <dsp:spPr>
        <a:xfrm>
          <a:off x="7091981" y="9765682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Foglalkoztatás</a:t>
          </a:r>
        </a:p>
      </dsp:txBody>
      <dsp:txXfrm>
        <a:off x="7091981" y="9765682"/>
        <a:ext cx="4584221" cy="2292110"/>
      </dsp:txXfrm>
    </dsp:sp>
    <dsp:sp modelId="{57DE1159-0B2D-487E-A3FC-BED80A7DE306}">
      <dsp:nvSpPr>
        <dsp:cNvPr id="0" name=""/>
        <dsp:cNvSpPr/>
      </dsp:nvSpPr>
      <dsp:spPr>
        <a:xfrm>
          <a:off x="7091981" y="13020479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Munkahelyen való maradás támogatása / értékelés</a:t>
          </a:r>
        </a:p>
      </dsp:txBody>
      <dsp:txXfrm>
        <a:off x="7091981" y="13020479"/>
        <a:ext cx="4584221" cy="2292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B325D-2E01-4F1B-A9EC-9B4070F301E9}">
      <dsp:nvSpPr>
        <dsp:cNvPr id="0" name=""/>
        <dsp:cNvSpPr/>
      </dsp:nvSpPr>
      <dsp:spPr>
        <a:xfrm>
          <a:off x="5771966" y="202350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ts val="600"/>
            </a:spcBef>
            <a:spcAft>
              <a:spcPts val="1200"/>
            </a:spcAft>
            <a:buNone/>
          </a:pPr>
          <a:r>
            <a:rPr lang="hu-HU" sz="8000" b="1" kern="1200"/>
            <a:t>3.076 fő</a:t>
          </a:r>
          <a:br>
            <a:rPr lang="hu-HU" sz="8000" b="1" kern="1200"/>
          </a:br>
          <a:r>
            <a:rPr lang="hu-HU" sz="8000" b="0" kern="1200"/>
            <a:t>Családi kertprogram</a:t>
          </a:r>
        </a:p>
      </dsp:txBody>
      <dsp:txXfrm>
        <a:off x="7067011" y="1902096"/>
        <a:ext cx="7122744" cy="4370775"/>
      </dsp:txXfrm>
    </dsp:sp>
    <dsp:sp modelId="{1869D733-6BC2-4C32-A251-8CB91A9CA435}">
      <dsp:nvSpPr>
        <dsp:cNvPr id="0" name=""/>
        <dsp:cNvSpPr/>
      </dsp:nvSpPr>
      <dsp:spPr>
        <a:xfrm>
          <a:off x="9276680" y="6272871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1" kern="1200" dirty="0"/>
            <a:t>2.946 fő</a:t>
          </a:r>
        </a:p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0" kern="1200" dirty="0"/>
            <a:t>Munkaerő-piaci szolgáltatás</a:t>
          </a:r>
        </a:p>
      </dsp:txBody>
      <dsp:txXfrm>
        <a:off x="12247189" y="8782020"/>
        <a:ext cx="5827700" cy="5342058"/>
      </dsp:txXfrm>
    </dsp:sp>
    <dsp:sp modelId="{DDFA23B4-9417-4E03-87F8-ADFECCAE1446}">
      <dsp:nvSpPr>
        <dsp:cNvPr id="0" name=""/>
        <dsp:cNvSpPr/>
      </dsp:nvSpPr>
      <dsp:spPr>
        <a:xfrm>
          <a:off x="2267252" y="6272871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1" kern="1200"/>
            <a:t>540 fő</a:t>
          </a:r>
        </a:p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0" kern="1200"/>
            <a:t>Műhely-foglalkozások</a:t>
          </a:r>
        </a:p>
      </dsp:txBody>
      <dsp:txXfrm>
        <a:off x="3181877" y="8782020"/>
        <a:ext cx="5827700" cy="5342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B294A-CBD7-4D21-A0AF-86F3EFBE4EBA}">
      <dsp:nvSpPr>
        <dsp:cNvPr id="0" name=""/>
        <dsp:cNvSpPr/>
      </dsp:nvSpPr>
      <dsp:spPr>
        <a:xfrm>
          <a:off x="-14" y="0"/>
          <a:ext cx="19789009" cy="19306916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6.017 fő </a:t>
          </a:r>
          <a:r>
            <a:rPr lang="hu-HU" sz="5000" kern="1200" dirty="0"/>
            <a:t>munka-szocializációs programba bevont személy</a:t>
          </a:r>
        </a:p>
      </dsp:txBody>
      <dsp:txXfrm>
        <a:off x="7127986" y="965345"/>
        <a:ext cx="5533007" cy="2896037"/>
      </dsp:txXfrm>
    </dsp:sp>
    <dsp:sp modelId="{9EFDB7B6-C55F-4A91-9EFE-FEC213FDE307}">
      <dsp:nvSpPr>
        <dsp:cNvPr id="0" name=""/>
        <dsp:cNvSpPr/>
      </dsp:nvSpPr>
      <dsp:spPr>
        <a:xfrm>
          <a:off x="1600161" y="3861383"/>
          <a:ext cx="16588656" cy="15445532"/>
        </a:xfrm>
        <a:prstGeom prst="ellipse">
          <a:avLst/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2.946 fő</a:t>
          </a:r>
          <a:br>
            <a:rPr lang="hu-HU" sz="5000" b="1" kern="1200" dirty="0"/>
          </a:br>
          <a:r>
            <a:rPr lang="hu-HU" sz="5000" b="0" kern="1200" dirty="0"/>
            <a:t>egyéni, személyes </a:t>
          </a:r>
          <a:r>
            <a:rPr lang="hu-HU" sz="5000" kern="1200" dirty="0"/>
            <a:t>munkaerőpiaci mentorált</a:t>
          </a:r>
        </a:p>
      </dsp:txBody>
      <dsp:txXfrm>
        <a:off x="6995622" y="4788115"/>
        <a:ext cx="5797735" cy="2780195"/>
      </dsp:txXfrm>
    </dsp:sp>
    <dsp:sp modelId="{8422CDA7-730D-423E-A3F4-DB67496A75F2}">
      <dsp:nvSpPr>
        <dsp:cNvPr id="0" name=""/>
        <dsp:cNvSpPr/>
      </dsp:nvSpPr>
      <dsp:spPr>
        <a:xfrm>
          <a:off x="2781300" y="7722766"/>
          <a:ext cx="14226378" cy="11584149"/>
        </a:xfrm>
        <a:prstGeom prst="ellipse">
          <a:avLst/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/>
            <a:t>637 fő</a:t>
          </a:r>
          <a:br>
            <a:rPr lang="hu-HU" sz="5000" b="1" kern="1200"/>
          </a:br>
          <a:r>
            <a:rPr lang="hu-HU" sz="5000" kern="1200"/>
            <a:t>nyílt munkaerőpiacon való elhelyezése</a:t>
          </a:r>
        </a:p>
      </dsp:txBody>
      <dsp:txXfrm>
        <a:off x="6579743" y="8591577"/>
        <a:ext cx="6629492" cy="2606433"/>
      </dsp:txXfrm>
    </dsp:sp>
    <dsp:sp modelId="{B1140343-F7F0-47DF-BF4F-DDA7D66F3739}">
      <dsp:nvSpPr>
        <dsp:cNvPr id="0" name=""/>
        <dsp:cNvSpPr/>
      </dsp:nvSpPr>
      <dsp:spPr>
        <a:xfrm>
          <a:off x="3707665" y="11584149"/>
          <a:ext cx="12373648" cy="7722766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330 fő</a:t>
          </a:r>
          <a:br>
            <a:rPr lang="hu-HU" sz="5000" b="1" kern="1200" dirty="0"/>
          </a:br>
          <a:r>
            <a:rPr lang="hu-HU" sz="5000" kern="1200" dirty="0"/>
            <a:t>munkaerőpiacon való tartós (min 6 hónapos) elhelyezése</a:t>
          </a:r>
        </a:p>
      </dsp:txBody>
      <dsp:txXfrm>
        <a:off x="5519744" y="13514841"/>
        <a:ext cx="8749490" cy="38613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DE7FA-22E2-40CA-AB4C-098EF2D0CA90}">
      <dsp:nvSpPr>
        <dsp:cNvPr id="0" name=""/>
        <dsp:cNvSpPr/>
      </dsp:nvSpPr>
      <dsp:spPr>
        <a:xfrm>
          <a:off x="13098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Élelmiszer üzemek</a:t>
          </a:r>
          <a:endParaRPr lang="hu-HU" sz="650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98" y="836116"/>
        <a:ext cx="12771067" cy="1872000"/>
      </dsp:txXfrm>
    </dsp:sp>
    <dsp:sp modelId="{CD4430EB-F59F-412C-9827-0A38BC8A482B}">
      <dsp:nvSpPr>
        <dsp:cNvPr id="0" name=""/>
        <dsp:cNvSpPr/>
      </dsp:nvSpPr>
      <dsp:spPr>
        <a:xfrm>
          <a:off x="13098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Gyulaj - lekvár, zöldségkrém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Penészlek - savanyúság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Hernádszentandrás - lekvár, szörp – Hernádszentandrás kertészeti termelés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Tiszabura - gyümölcslé, tea , olaj, liszt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- méz</a:t>
          </a:r>
        </a:p>
      </dsp:txBody>
      <dsp:txXfrm>
        <a:off x="13098" y="2708116"/>
        <a:ext cx="12771067" cy="9000182"/>
      </dsp:txXfrm>
    </dsp:sp>
    <dsp:sp modelId="{9706085B-A6F9-443D-80FA-B5ACC78CAB58}">
      <dsp:nvSpPr>
        <dsp:cNvPr id="0" name=""/>
        <dsp:cNvSpPr/>
      </dsp:nvSpPr>
      <dsp:spPr>
        <a:xfrm>
          <a:off x="14572116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Kisipar - konyha</a:t>
          </a:r>
          <a:endParaRPr lang="hu-HU" sz="650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72116" y="836116"/>
        <a:ext cx="12771067" cy="1872000"/>
      </dsp:txXfrm>
    </dsp:sp>
    <dsp:sp modelId="{F30C5D6B-3AB9-4385-83F1-AD500FF0724B}">
      <dsp:nvSpPr>
        <dsp:cNvPr id="0" name=""/>
        <dsp:cNvSpPr/>
      </dsp:nvSpPr>
      <dsp:spPr>
        <a:xfrm>
          <a:off x="14572116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Varroda-</a:t>
          </a:r>
          <a:r>
            <a:rPr lang="hu-HU" sz="6500" b="0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szitázó</a:t>
          </a: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Tiszabura / Tiszaroff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Refilc varroda - Mátraverebély</a:t>
          </a:r>
          <a:endParaRPr lang="hu-HU" sz="6500" b="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Refamer varroda - Tarpa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– Közösségi konyha – (max 2.000 fő kapacitás</a:t>
          </a:r>
          <a:r>
            <a:rPr lang="hu-HU" sz="6500" b="0" kern="1200" dirty="0">
              <a:ln/>
            </a:rPr>
            <a:t>)</a:t>
          </a:r>
        </a:p>
      </dsp:txBody>
      <dsp:txXfrm>
        <a:off x="14572116" y="2708116"/>
        <a:ext cx="12771067" cy="9000182"/>
      </dsp:txXfrm>
    </dsp:sp>
    <dsp:sp modelId="{F92166F4-C632-45A5-954F-E064A87D9581}">
      <dsp:nvSpPr>
        <dsp:cNvPr id="0" name=""/>
        <dsp:cNvSpPr/>
      </dsp:nvSpPr>
      <dsp:spPr>
        <a:xfrm>
          <a:off x="29131133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Kertészetek</a:t>
          </a:r>
          <a:endParaRPr lang="hu-H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31133" y="836116"/>
        <a:ext cx="12771067" cy="1872000"/>
      </dsp:txXfrm>
    </dsp:sp>
    <dsp:sp modelId="{98981FA0-C86B-440A-B77E-62C78BECCCAF}">
      <dsp:nvSpPr>
        <dsp:cNvPr id="0" name=""/>
        <dsp:cNvSpPr/>
      </dsp:nvSpPr>
      <dsp:spPr>
        <a:xfrm>
          <a:off x="29131133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Rimóci kertészet és </a:t>
          </a:r>
          <a:r>
            <a:rPr lang="hu-HU" sz="6500" b="0" i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zöldség befőző kisüzem</a:t>
          </a: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Tiszabő konyhakert </a:t>
          </a:r>
          <a:r>
            <a:rPr lang="hu-HU" sz="65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– közkonyha </a:t>
          </a: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beszállítása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Nyírpilis konyhakert –Penészlek beszállítás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Encsi járási mezőgazdasági közfoglalkoztatás –Fulókércs - Hernádszentandrás  beszállítás</a:t>
          </a: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31133" y="2708116"/>
        <a:ext cx="12771067" cy="90001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2B686-26D8-402E-B89B-9F06CB2BB8A9}">
      <dsp:nvSpPr>
        <dsp:cNvPr id="0" name=""/>
        <dsp:cNvSpPr/>
      </dsp:nvSpPr>
      <dsp:spPr>
        <a:xfrm>
          <a:off x="18793" y="2840217"/>
          <a:ext cx="14302648" cy="35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Munkaerőpaci szempontból hátrányos helyzetűek foglalkoztatása</a:t>
          </a:r>
        </a:p>
      </dsp:txBody>
      <dsp:txXfrm>
        <a:off x="1773793" y="2840217"/>
        <a:ext cx="10792648" cy="3510000"/>
      </dsp:txXfrm>
    </dsp:sp>
    <dsp:sp modelId="{0B73E98B-E5D5-4666-BB47-62693B4E9DE9}">
      <dsp:nvSpPr>
        <dsp:cNvPr id="0" name=""/>
        <dsp:cNvSpPr/>
      </dsp:nvSpPr>
      <dsp:spPr>
        <a:xfrm>
          <a:off x="18793" y="6788967"/>
          <a:ext cx="11442118" cy="137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b="1" kern="1200" dirty="0"/>
            <a:t> </a:t>
          </a: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Támogatott foglalkoztatás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Megváltozott munkaképességűek – rendszeres támogatás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Fogyatékkal élők műhelyei, hajléktalan, szenvedélybeteg foglalkoztatók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Inaktívak, tartós munkanélküliek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Szegregált településen élők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6500" b="1" kern="1200" dirty="0"/>
        </a:p>
      </dsp:txBody>
      <dsp:txXfrm>
        <a:off x="18793" y="6788967"/>
        <a:ext cx="11442118" cy="13760157"/>
      </dsp:txXfrm>
    </dsp:sp>
    <dsp:sp modelId="{CCE91A7A-F261-43B6-9C89-3296E2004C7B}">
      <dsp:nvSpPr>
        <dsp:cNvPr id="0" name=""/>
        <dsp:cNvSpPr/>
      </dsp:nvSpPr>
      <dsp:spPr>
        <a:xfrm>
          <a:off x="14105441" y="2840217"/>
          <a:ext cx="14302648" cy="35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Szakmai ismeretek átadása</a:t>
          </a:r>
        </a:p>
      </dsp:txBody>
      <dsp:txXfrm>
        <a:off x="15860441" y="2840217"/>
        <a:ext cx="10792648" cy="3510000"/>
      </dsp:txXfrm>
    </dsp:sp>
    <dsp:sp modelId="{2EFA383E-792C-4625-B3C7-D4499539A0CC}">
      <dsp:nvSpPr>
        <dsp:cNvPr id="0" name=""/>
        <dsp:cNvSpPr/>
      </dsp:nvSpPr>
      <dsp:spPr>
        <a:xfrm>
          <a:off x="14105441" y="6788967"/>
          <a:ext cx="11442118" cy="137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/>
            <a:t> </a:t>
          </a: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Iskolai foglalkozások         </a:t>
          </a:r>
          <a:r>
            <a:rPr lang="hu-HU" sz="6500" strike="sngStrik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élelmiszerüzem, konyha</a:t>
          </a:r>
          <a:endParaRPr lang="hu-H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Felnőttképzőhely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Műhelyiskola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Gyakorlatiképzőhely – duális képzés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/>
            <a:t>  </a:t>
          </a:r>
        </a:p>
      </dsp:txBody>
      <dsp:txXfrm>
        <a:off x="14105441" y="6788967"/>
        <a:ext cx="11442118" cy="13760157"/>
      </dsp:txXfrm>
    </dsp:sp>
    <dsp:sp modelId="{BFC0223F-51AA-4C9A-852F-A2214B26F6A3}">
      <dsp:nvSpPr>
        <dsp:cNvPr id="0" name=""/>
        <dsp:cNvSpPr/>
      </dsp:nvSpPr>
      <dsp:spPr>
        <a:xfrm>
          <a:off x="28192090" y="2840217"/>
          <a:ext cx="14302648" cy="35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Bevételszerzés</a:t>
          </a:r>
        </a:p>
      </dsp:txBody>
      <dsp:txXfrm>
        <a:off x="29947090" y="2840217"/>
        <a:ext cx="10792648" cy="3510000"/>
      </dsp:txXfrm>
    </dsp:sp>
    <dsp:sp modelId="{88C398D0-A82F-4A8A-B114-68BB1C444C39}">
      <dsp:nvSpPr>
        <dsp:cNvPr id="0" name=""/>
        <dsp:cNvSpPr/>
      </dsp:nvSpPr>
      <dsp:spPr>
        <a:xfrm>
          <a:off x="28192090" y="6788967"/>
          <a:ext cx="11442118" cy="137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/>
            <a:t> </a:t>
          </a: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Egyértelmű kommunikáció célok – hangsúlyok (pl. minőségi  termékek – fejlesztő munka eredményei)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Szociális szempontok kiemelése (ESG-n belül)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Értékesítési csatornák (üzlet, személyes, webshop, viszonteladó)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Csomagolás (minőség, üzenet)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Számlázás, bizományosi értékesítése (szervezetek közti kapcsolatok)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Termékek logisztikája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Kontrolling</a:t>
          </a:r>
        </a:p>
      </dsp:txBody>
      <dsp:txXfrm>
        <a:off x="28192090" y="6788967"/>
        <a:ext cx="11442118" cy="1376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85BFA037-7841-BBFB-31DE-6301D058F9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FC4DBBA-903B-D6A8-54BB-31F34BED38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2F419-F6D8-47F5-AE7B-D53391C00F32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5979D27-89A4-D0FE-2C02-1D7056C13D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7558AF2-A20A-EE7C-C3CD-A40F3E5F6C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EA94D-B629-4E15-B441-A9989366B0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7870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3A20F-971D-4C43-A93F-807863B6664B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4642C-635E-48B0-8D34-BA7F48806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0894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88" y="8118304"/>
            <a:ext cx="39484062" cy="5601749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7776" y="14808941"/>
            <a:ext cx="32516287" cy="6678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7C9F-3C92-41D6-87B4-9CE88EA39AC5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8424-7CC0-43AB-BF5E-D6A7376B7117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7582" y="786421"/>
            <a:ext cx="10451664" cy="1672055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592" y="786421"/>
            <a:ext cx="30580793" cy="1672055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751F-4B17-4FFB-8C0B-AA73C4C639ED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1203-3FE2-40FF-86CE-069C294D1B6A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75" y="16793151"/>
            <a:ext cx="39484062" cy="5190387"/>
          </a:xfrm>
        </p:spPr>
        <p:txBody>
          <a:bodyPr anchor="t"/>
          <a:lstStyle>
            <a:lvl1pPr algn="l">
              <a:defRPr sz="203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375" y="11076462"/>
            <a:ext cx="39484062" cy="5716684"/>
          </a:xfrm>
        </p:spPr>
        <p:txBody>
          <a:bodyPr anchor="b"/>
          <a:lstStyle>
            <a:lvl1pPr marL="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1pPr>
            <a:lvl2pPr marL="2322713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2pPr>
            <a:lvl3pPr marL="464542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3pPr>
            <a:lvl4pPr marL="696813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4pPr>
            <a:lvl5pPr marL="9290853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32580-208B-40CE-85E9-E81FA0C2297F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592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13018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18EC-0525-4A5F-86BF-584F2EEC4128}" type="datetime1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5849777"/>
            <a:ext cx="20524296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592" y="8287682"/>
            <a:ext cx="20524296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6896" y="5849777"/>
            <a:ext cx="20532358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6896" y="8287682"/>
            <a:ext cx="20532358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0DF1-1B6D-41A5-BDFD-FFCC375E03A1}" type="datetime1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15157-270D-4C89-B3A8-5EB63D79AC97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32BE-90CB-4A44-872D-0E471347EFAF}" type="datetime1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9" y="1040495"/>
            <a:ext cx="15282335" cy="4428166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1378" y="1040503"/>
            <a:ext cx="25967868" cy="22304155"/>
          </a:xfrm>
        </p:spPr>
        <p:txBody>
          <a:bodyPr/>
          <a:lstStyle>
            <a:lvl1pPr>
              <a:defRPr sz="16300"/>
            </a:lvl1pPr>
            <a:lvl2pPr>
              <a:defRPr sz="14200"/>
            </a:lvl2pPr>
            <a:lvl3pPr>
              <a:defRPr sz="12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599" y="5468669"/>
            <a:ext cx="15282335" cy="17875989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8B39-CFAD-4B4C-A3B6-9DFCEBF759A5}" type="datetime1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885" y="18293397"/>
            <a:ext cx="27871103" cy="2159642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4885" y="2335069"/>
            <a:ext cx="27871103" cy="15680055"/>
          </a:xfrm>
        </p:spPr>
        <p:txBody>
          <a:bodyPr/>
          <a:lstStyle>
            <a:lvl1pPr marL="0" indent="0">
              <a:buNone/>
              <a:defRPr sz="16300"/>
            </a:lvl1pPr>
            <a:lvl2pPr marL="2322713" indent="0">
              <a:buNone/>
              <a:defRPr sz="14200"/>
            </a:lvl2pPr>
            <a:lvl3pPr marL="4645426" indent="0">
              <a:buNone/>
              <a:defRPr sz="12200"/>
            </a:lvl3pPr>
            <a:lvl4pPr marL="6968139" indent="0">
              <a:buNone/>
              <a:defRPr sz="10200"/>
            </a:lvl4pPr>
            <a:lvl5pPr marL="9290853" indent="0">
              <a:buNone/>
              <a:defRPr sz="10200"/>
            </a:lvl5pPr>
            <a:lvl6pPr marL="11613566" indent="0">
              <a:buNone/>
              <a:defRPr sz="10200"/>
            </a:lvl6pPr>
            <a:lvl7pPr marL="13936279" indent="0">
              <a:buNone/>
              <a:defRPr sz="10200"/>
            </a:lvl7pPr>
            <a:lvl8pPr marL="16258992" indent="0">
              <a:buNone/>
              <a:defRPr sz="10200"/>
            </a:lvl8pPr>
            <a:lvl9pPr marL="18581705" indent="0">
              <a:buNone/>
              <a:defRPr sz="10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4885" y="20453037"/>
            <a:ext cx="27871103" cy="3067048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0BA2-0B54-48BB-B9F9-2FFC389FA5C3}" type="datetime1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6097804"/>
            <a:ext cx="41806654" cy="17246851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592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403CF-6C01-4419-BB5B-A7FDAABB58EA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1045" y="24221816"/>
            <a:ext cx="14709749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90484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2322713" rtl="0" eaLnBrk="1" latinLnBrk="0" hangingPunct="1">
        <a:spcBef>
          <a:spcPct val="0"/>
        </a:spcBef>
        <a:buNone/>
        <a:defRPr sz="2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2035" indent="-1742035" algn="l" defTabSz="2322713" rtl="0" eaLnBrk="1" latinLnBrk="0" hangingPunct="1">
        <a:spcBef>
          <a:spcPct val="20000"/>
        </a:spcBef>
        <a:buFont typeface="Arial"/>
        <a:buChar char="•"/>
        <a:defRPr sz="16300" kern="1200">
          <a:solidFill>
            <a:schemeClr val="tx1"/>
          </a:solidFill>
          <a:latin typeface="+mn-lt"/>
          <a:ea typeface="+mn-ea"/>
          <a:cs typeface="+mn-cs"/>
        </a:defRPr>
      </a:lvl1pPr>
      <a:lvl2pPr marL="3774409" indent="-1451696" algn="l" defTabSz="2322713" rtl="0" eaLnBrk="1" latinLnBrk="0" hangingPunct="1">
        <a:spcBef>
          <a:spcPct val="20000"/>
        </a:spcBef>
        <a:buFont typeface="Arial"/>
        <a:buChar char="–"/>
        <a:defRPr sz="14200" kern="1200">
          <a:solidFill>
            <a:schemeClr val="tx1"/>
          </a:solidFill>
          <a:latin typeface="+mn-lt"/>
          <a:ea typeface="+mn-ea"/>
          <a:cs typeface="+mn-cs"/>
        </a:defRPr>
      </a:lvl2pPr>
      <a:lvl3pPr marL="5806783" indent="-1161357" algn="l" defTabSz="2322713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3pPr>
      <a:lvl4pPr marL="8129496" indent="-1161357" algn="l" defTabSz="2322713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2209" indent="-1161357" algn="l" defTabSz="2322713" rtl="0" eaLnBrk="1" latinLnBrk="0" hangingPunct="1">
        <a:spcBef>
          <a:spcPct val="20000"/>
        </a:spcBef>
        <a:buFont typeface="Arial"/>
        <a:buChar char="»"/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492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097636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20349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306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2271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4542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6813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9085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356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93627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8992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581705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1" y="-1033576"/>
            <a:ext cx="46451838" cy="26133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5429" y="9715500"/>
            <a:ext cx="29271171" cy="431628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Munkaszocializáció</a:t>
            </a:r>
          </a:p>
          <a:p>
            <a:r>
              <a:rPr lang="hu-H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Eredmények, tapasztalatok</a:t>
            </a:r>
            <a:endParaRPr lang="en-US"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5429" y="17762455"/>
            <a:ext cx="23410248" cy="1869462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Wächter Balázs, szakmai vezető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6">
            <a:extLst>
              <a:ext uri="{FF2B5EF4-FFF2-40B4-BE49-F238E27FC236}">
                <a16:creationId xmlns:a16="http://schemas.microsoft.com/office/drawing/2014/main" id="{434CB5BF-86A9-B9CF-A939-D1161B9C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338" y="19668259"/>
            <a:ext cx="2385994" cy="2756234"/>
          </a:xfrm>
          <a:prstGeom prst="rect">
            <a:avLst/>
          </a:prstGeom>
        </p:spPr>
      </p:pic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EBBEF6-9AC6-8858-E5E0-641739A0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8353" y="22343616"/>
            <a:ext cx="31190618" cy="2756233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E8861B0-877B-1819-1066-0A32F8EE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EA73609-D915-B249-857F-57ED92435C3F}"/>
              </a:ext>
            </a:extLst>
          </p:cNvPr>
          <p:cNvSpPr txBox="1"/>
          <p:nvPr/>
        </p:nvSpPr>
        <p:spPr>
          <a:xfrm>
            <a:off x="22517100" y="19631917"/>
            <a:ext cx="14249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Nyíregyháza, 2026. május 28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CF447830-8AD0-94DB-3F6C-D469ECF7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397" y="4777355"/>
            <a:ext cx="19978103" cy="2083582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Termékek által figyelemfelhívás a szociális / karitatív tevékenységekre </a:t>
            </a:r>
          </a:p>
          <a:p>
            <a:pPr marL="0" lvl="1" indent="0">
              <a:lnSpc>
                <a:spcPct val="120000"/>
              </a:lnSpc>
              <a:buClr>
                <a:srgbClr val="C00000"/>
              </a:buClr>
              <a:buNone/>
            </a:pPr>
            <a:r>
              <a:rPr lang="hu-HU" sz="8382" dirty="0"/>
              <a:t>Hátrányos helyzetűek, mint szegregátumban élők, romák, fogyatékkal élők, hajléktalanok,… 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iránti szolidaritásra, elfogadásra, megértésre 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által történő értékteremtésre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támogatására, foglalkoztatására</a:t>
            </a:r>
          </a:p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Üzemegységek jövedelmezőségének javítása, legalább nullszaldós működésük elérése</a:t>
            </a:r>
          </a:p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Termékek összehangolt értékesítése – vállalati sales, szociális  bemutatása</a:t>
            </a:r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FB4C2380-BB78-769A-5A8D-B81FF18B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9C61-4F37-4FC7-A721-22E46C66215C}" type="slidenum">
              <a:rPr lang="en-GB" smtClean="0"/>
              <a:t>10</a:t>
            </a:fld>
            <a:endParaRPr lang="en-GB"/>
          </a:p>
        </p:txBody>
      </p:sp>
      <p:pic>
        <p:nvPicPr>
          <p:cNvPr id="7" name="Kép 6" descr="A képen ruházat, ember, szöveg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C8B4F02-031D-0848-61B6-F358C96E3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615" y="7455229"/>
            <a:ext cx="22803631" cy="1548007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EF723B0-88E3-D8B2-DBFA-BB62DA4710B1}"/>
              </a:ext>
            </a:extLst>
          </p:cNvPr>
          <p:cNvSpPr txBox="1">
            <a:spLocks/>
          </p:cNvSpPr>
          <p:nvPr/>
        </p:nvSpPr>
        <p:spPr>
          <a:xfrm>
            <a:off x="1969153" y="859944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Kisüzemi működés céljai</a:t>
            </a:r>
          </a:p>
        </p:txBody>
      </p:sp>
    </p:spTree>
    <p:extLst>
      <p:ext uri="{BB962C8B-B14F-4D97-AF65-F5344CB8AC3E}">
        <p14:creationId xmlns:p14="http://schemas.microsoft.com/office/powerpoint/2010/main" val="70741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D767319-7E14-CBF3-D54B-A506CA60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9C61-4F37-4FC7-A721-22E46C66215C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BEE6607-DF84-83C0-12C9-9DF566444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938725"/>
              </p:ext>
            </p:extLst>
          </p:nvPr>
        </p:nvGraphicFramePr>
        <p:xfrm>
          <a:off x="2541776" y="6106041"/>
          <a:ext cx="41915300" cy="125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Kép 10">
            <a:extLst>
              <a:ext uri="{FF2B5EF4-FFF2-40B4-BE49-F238E27FC236}">
                <a16:creationId xmlns:a16="http://schemas.microsoft.com/office/drawing/2014/main" id="{117155C0-6FDE-B882-8239-9EAAD9D855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396" y="19977134"/>
            <a:ext cx="7222059" cy="2918003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9D1EB2AD-346D-9B03-F103-88DFCEADF2BF}"/>
              </a:ext>
            </a:extLst>
          </p:cNvPr>
          <p:cNvSpPr txBox="1">
            <a:spLocks/>
          </p:cNvSpPr>
          <p:nvPr/>
        </p:nvSpPr>
        <p:spPr>
          <a:xfrm>
            <a:off x="2541776" y="1393549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Máltai manufaktúrák FETE programban</a:t>
            </a:r>
            <a:endParaRPr lang="hu-HU" sz="16764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3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F12C4-BF39-373C-B113-0E296C3E3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DF00EA34-ED6E-E4AD-BBCC-43B24C16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806611" y="24219994"/>
            <a:ext cx="10451663" cy="1391136"/>
          </a:xfrm>
        </p:spPr>
        <p:txBody>
          <a:bodyPr>
            <a:normAutofit lnSpcReduction="10000"/>
          </a:bodyPr>
          <a:lstStyle/>
          <a:p>
            <a:pPr>
              <a:spcAft>
                <a:spcPts val="2286"/>
              </a:spcAft>
            </a:pPr>
            <a:fld id="{93D69C61-4F37-4FC7-A721-22E46C66215C}" type="slidenum">
              <a:rPr lang="en-GB" smtClean="0"/>
              <a:pPr>
                <a:spcAft>
                  <a:spcPts val="2286"/>
                </a:spcAft>
              </a:pPr>
              <a:t>12</a:t>
            </a:fld>
            <a:endParaRPr lang="en-GB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E3C6612D-589A-261A-4829-FF21ACEC7412}"/>
              </a:ext>
            </a:extLst>
          </p:cNvPr>
          <p:cNvSpPr txBox="1">
            <a:spLocks/>
          </p:cNvSpPr>
          <p:nvPr/>
        </p:nvSpPr>
        <p:spPr>
          <a:xfrm>
            <a:off x="2541776" y="1393549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Védett foglalkoztatás, képzés</a:t>
            </a:r>
            <a:endParaRPr lang="hu-HU" sz="16764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33CEBFA-C23A-63E8-0398-0BD8DD3F5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45457"/>
              </p:ext>
            </p:extLst>
          </p:nvPr>
        </p:nvGraphicFramePr>
        <p:xfrm>
          <a:off x="2541776" y="3086100"/>
          <a:ext cx="42513532" cy="23389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Kép 13">
            <a:extLst>
              <a:ext uri="{FF2B5EF4-FFF2-40B4-BE49-F238E27FC236}">
                <a16:creationId xmlns:a16="http://schemas.microsoft.com/office/drawing/2014/main" id="{B1303E87-4806-44D3-2D7A-D8A7C0B7B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11251"/>
          <a:stretch>
            <a:fillRect/>
          </a:stretch>
        </p:blipFill>
        <p:spPr>
          <a:xfrm>
            <a:off x="16444119" y="15661260"/>
            <a:ext cx="13563600" cy="925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1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608"/>
            <a:ext cx="46451838" cy="2613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9766" y="12179199"/>
            <a:ext cx="23410248" cy="2161850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figyelmet!</a:t>
            </a:r>
            <a:endParaRPr lang="en-US" sz="1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99B586A6-9073-C07F-8D5F-BE1F0FF7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4114" y="22343872"/>
            <a:ext cx="31525030" cy="2978785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6">
            <a:extLst>
              <a:ext uri="{FF2B5EF4-FFF2-40B4-BE49-F238E27FC236}">
                <a16:creationId xmlns:a16="http://schemas.microsoft.com/office/drawing/2014/main" id="{A3182A9E-6A7A-E445-0ECD-79A1F7B9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722" y="20056877"/>
            <a:ext cx="2385993" cy="275623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9ADE757-4F75-93D3-3869-45B1877A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96CD195-BB02-DF7F-39B7-8200BD5EF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11251"/>
          <a:stretch>
            <a:fillRect/>
          </a:stretch>
        </p:blipFill>
        <p:spPr>
          <a:xfrm>
            <a:off x="20204742" y="7628142"/>
            <a:ext cx="17024402" cy="134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4DC2AA1-2CCE-F9F0-475E-EB604AA1A67E}"/>
              </a:ext>
            </a:extLst>
          </p:cNvPr>
          <p:cNvGraphicFramePr/>
          <p:nvPr/>
        </p:nvGraphicFramePr>
        <p:xfrm>
          <a:off x="-4519651" y="4420527"/>
          <a:ext cx="29549526" cy="14769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C241A527-65B0-31C0-A20F-65C385C0CDDB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6764" dirty="0">
                <a:solidFill>
                  <a:schemeClr val="bg1"/>
                </a:solidFill>
              </a:rPr>
              <a:t>Munkaképesség fejlesztése - Munkaszocializáció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CD61CB82-B50C-E041-12EC-6A74F39B39EB}"/>
              </a:ext>
            </a:extLst>
          </p:cNvPr>
          <p:cNvSpPr txBox="1">
            <a:spLocks/>
          </p:cNvSpPr>
          <p:nvPr/>
        </p:nvSpPr>
        <p:spPr>
          <a:xfrm>
            <a:off x="2724277" y="19858984"/>
            <a:ext cx="17026763" cy="588333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709672">
              <a:spcAft>
                <a:spcPct val="35000"/>
              </a:spcAft>
            </a:pPr>
            <a:r>
              <a:rPr lang="hu-HU" sz="6096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Munkaerőpiaci tanácsadás – mentorálás</a:t>
            </a:r>
          </a:p>
          <a:p>
            <a:pPr defTabSz="2709672">
              <a:spcAft>
                <a:spcPct val="35000"/>
              </a:spcAft>
            </a:pP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Nyílt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munkaerőpiacon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elhelyezkedés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és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tartós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munkavállalás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támogatása</a:t>
            </a:r>
            <a:endParaRPr lang="hu-HU" sz="5334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Álláskeresők és munkahelyek közti kapcsolat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Egyéni profil és fejlesztési-képzési terv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Képzéshez megélhetési támogatás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Munkába járáshoz közlekedési támogatás</a:t>
            </a:r>
            <a:endParaRPr lang="hu-HU" sz="6096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C0EC68-0FB6-5395-881F-2AFFA6874247}"/>
              </a:ext>
            </a:extLst>
          </p:cNvPr>
          <p:cNvGraphicFramePr/>
          <p:nvPr/>
        </p:nvGraphicFramePr>
        <p:xfrm>
          <a:off x="23526534" y="9080777"/>
          <a:ext cx="21395613" cy="1476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Cím 1">
            <a:extLst>
              <a:ext uri="{FF2B5EF4-FFF2-40B4-BE49-F238E27FC236}">
                <a16:creationId xmlns:a16="http://schemas.microsoft.com/office/drawing/2014/main" id="{8C798852-7A26-AC1F-D6B8-B170D5230273}"/>
              </a:ext>
            </a:extLst>
          </p:cNvPr>
          <p:cNvSpPr txBox="1">
            <a:spLocks/>
          </p:cNvSpPr>
          <p:nvPr/>
        </p:nvSpPr>
        <p:spPr>
          <a:xfrm>
            <a:off x="23554113" y="5175569"/>
            <a:ext cx="21340463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709672">
              <a:spcAft>
                <a:spcPct val="35000"/>
              </a:spcAft>
            </a:pPr>
            <a:r>
              <a:rPr lang="hu-HU" sz="6096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Szolgáltatási folyamat</a:t>
            </a:r>
          </a:p>
          <a:p>
            <a:pPr defTabSz="2709672">
              <a:spcAft>
                <a:spcPct val="35000"/>
              </a:spcAft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Célcsoport lehetséges bevonási módja az állapot felmérés és munkaképeség függvényében</a:t>
            </a:r>
            <a:endParaRPr lang="hu-HU" sz="60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094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C7BBD04D-4D23-8D09-243F-08508B159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00798"/>
              </p:ext>
            </p:extLst>
          </p:nvPr>
        </p:nvGraphicFramePr>
        <p:xfrm>
          <a:off x="2436194" y="4305891"/>
          <a:ext cx="42513532" cy="21002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8006">
                  <a:extLst>
                    <a:ext uri="{9D8B030D-6E8A-4147-A177-3AD203B41FA5}">
                      <a16:colId xmlns:a16="http://schemas.microsoft.com/office/drawing/2014/main" val="2300328040"/>
                    </a:ext>
                  </a:extLst>
                </a:gridCol>
                <a:gridCol w="10515600">
                  <a:extLst>
                    <a:ext uri="{9D8B030D-6E8A-4147-A177-3AD203B41FA5}">
                      <a16:colId xmlns:a16="http://schemas.microsoft.com/office/drawing/2014/main" val="2178692560"/>
                    </a:ext>
                  </a:extLst>
                </a:gridCol>
                <a:gridCol w="11468100">
                  <a:extLst>
                    <a:ext uri="{9D8B030D-6E8A-4147-A177-3AD203B41FA5}">
                      <a16:colId xmlns:a16="http://schemas.microsoft.com/office/drawing/2014/main" val="3581078888"/>
                    </a:ext>
                  </a:extLst>
                </a:gridCol>
                <a:gridCol w="12221826">
                  <a:extLst>
                    <a:ext uri="{9D8B030D-6E8A-4147-A177-3AD203B41FA5}">
                      <a16:colId xmlns:a16="http://schemas.microsoft.com/office/drawing/2014/main" val="3999693740"/>
                    </a:ext>
                  </a:extLst>
                </a:gridCol>
              </a:tblGrid>
              <a:tr h="1677967"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Tevékenység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Eredmény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Kulcshatás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28856"/>
                  </a:ext>
                </a:extLst>
              </a:tr>
              <a:tr h="6095031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>
                          <a:solidFill>
                            <a:schemeClr val="tx1"/>
                          </a:solidFill>
                        </a:rPr>
                        <a:t>CSALÁDI KERT ÉS FOGLALKOZTATÓ KERT PROGRAM (közfoglalkoztatással összehangolt programelem)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Saját, illetve közösségi előállítási élelmiszer termelési folyamat, termékek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Növénytermesztési ismeretek megszerzése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készségek javulása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Önálló tevékenység végzés iránti felelősségvállalás javulása</a:t>
                      </a:r>
                    </a:p>
                    <a:p>
                      <a:pPr algn="ctr"/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Munkaszociális és együttműködési munkakészségek javulása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NYÍLT MUNKAERŐPIACI ELHELYEZKEDÉS ESÉLYE NŐ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Egészségesebb </a:t>
                      </a:r>
                      <a:r>
                        <a:rPr lang="hu-HU" sz="5000">
                          <a:solidFill>
                            <a:schemeClr val="tx1"/>
                          </a:solidFill>
                        </a:rPr>
                        <a:t>étkezés zöldség-gyümölcsfogyasztás révén</a:t>
                      </a: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0796388"/>
                  </a:ext>
                </a:extLst>
              </a:tr>
              <a:tr h="4455317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>
                          <a:solidFill>
                            <a:schemeClr val="tx1"/>
                          </a:solidFill>
                        </a:rPr>
                        <a:t>MUNKAERŐPIACI SZOLGÁLTATÁSOK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szolgáltatások, így mentorálásban részvétel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Formális és non-formális képzésekben való részvétel (műhelyfoglalkozások)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készségek, képességek javulása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Új ismeretek iránti igény megjelenése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NYÍLT MUNKAERŐPIACI ELHELYEZKEDÉS ESÉLYE NŐ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2852333"/>
                  </a:ext>
                </a:extLst>
              </a:tr>
              <a:tr h="4501551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/>
                        <a:t>GAZDASÁGI PROGRAM/ TÁRSADALMI VÁLLALKOZÁS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Új munkahelyek teremtése, illetve megtartása 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algn="ctr"/>
                      <a:r>
                        <a:rPr lang="hu-HU" sz="5000" dirty="0"/>
                        <a:t>Új üzemek, termékek és szolgáltatások megjelenése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/>
                        <a:t>Gyakorlati képzőhely kialakítása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Bővülő jövedelem a térségben foglalkoztatás, illetve alapanyag vásárlás révén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algn="ctr"/>
                      <a:r>
                        <a:rPr lang="hu-HU" sz="5000" dirty="0"/>
                        <a:t>Településeken elérhető gyakorlati képzések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NYÍLT MUNKAERŐPIACI ELHELYEZKEDÉS ESÉLYE NŐ</a:t>
                      </a:r>
                      <a:br>
                        <a:rPr lang="hu-HU" sz="5000" dirty="0"/>
                      </a:br>
                      <a:endParaRPr lang="hu-HU" sz="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  <a:endParaRPr lang="hu-HU" sz="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982280"/>
                  </a:ext>
                </a:extLst>
              </a:tr>
            </a:tbl>
          </a:graphicData>
        </a:graphic>
      </p:graphicFrame>
      <p:sp>
        <p:nvSpPr>
          <p:cNvPr id="4" name="Cím 1">
            <a:extLst>
              <a:ext uri="{FF2B5EF4-FFF2-40B4-BE49-F238E27FC236}">
                <a16:creationId xmlns:a16="http://schemas.microsoft.com/office/drawing/2014/main" id="{8D557029-80B7-1FE1-3087-535A05A4D833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Beavatkozás-, hatás-mechanizmus</a:t>
            </a:r>
          </a:p>
        </p:txBody>
      </p:sp>
    </p:spTree>
    <p:extLst>
      <p:ext uri="{BB962C8B-B14F-4D97-AF65-F5344CB8AC3E}">
        <p14:creationId xmlns:p14="http://schemas.microsoft.com/office/powerpoint/2010/main" val="31129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emély, ruházat, étel, Természetes élelmiszere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F1D22E3-8181-374F-3AA8-38F724893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r="16876" b="-3"/>
          <a:stretch>
            <a:fillRect/>
          </a:stretch>
        </p:blipFill>
        <p:spPr>
          <a:xfrm>
            <a:off x="733537" y="656377"/>
            <a:ext cx="14452450" cy="24820662"/>
          </a:xfrm>
          <a:prstGeom prst="rect">
            <a:avLst/>
          </a:prstGeom>
        </p:spPr>
      </p:pic>
      <p:pic>
        <p:nvPicPr>
          <p:cNvPr id="4" name="Kép 3" descr="A képen kültéri, talaj, ég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B2DEA75-B65F-C948-3F18-2416682C9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r="7863" b="-3"/>
          <a:stretch>
            <a:fillRect/>
          </a:stretch>
        </p:blipFill>
        <p:spPr>
          <a:xfrm>
            <a:off x="15943199" y="656377"/>
            <a:ext cx="14565440" cy="24820662"/>
          </a:xfrm>
          <a:prstGeom prst="rect">
            <a:avLst/>
          </a:prstGeom>
        </p:spPr>
      </p:pic>
      <p:pic>
        <p:nvPicPr>
          <p:cNvPr id="9" name="Kép 8" descr="A képen kültéri, talaj, ég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4C185F0-42CB-01F9-E6F2-7DCB49341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r="16801" b="-3"/>
          <a:stretch>
            <a:fillRect/>
          </a:stretch>
        </p:blipFill>
        <p:spPr>
          <a:xfrm>
            <a:off x="31196617" y="656377"/>
            <a:ext cx="14474316" cy="248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4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9ABCE86-0290-1BD6-B29B-58FA1F7D1C28}"/>
              </a:ext>
            </a:extLst>
          </p:cNvPr>
          <p:cNvGraphicFramePr/>
          <p:nvPr/>
        </p:nvGraphicFramePr>
        <p:xfrm>
          <a:off x="1195120" y="3384544"/>
          <a:ext cx="31343282" cy="2188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AAE4287-4875-8E3D-5F7C-4BB4E138A6CB}"/>
              </a:ext>
            </a:extLst>
          </p:cNvPr>
          <p:cNvGraphicFramePr/>
          <p:nvPr/>
        </p:nvGraphicFramePr>
        <p:xfrm>
          <a:off x="33181494" y="8119930"/>
          <a:ext cx="12075222" cy="15313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AD279656-8FA9-93F4-BF44-BB426BECBC13}"/>
              </a:ext>
            </a:extLst>
          </p:cNvPr>
          <p:cNvSpPr txBox="1"/>
          <p:nvPr/>
        </p:nvSpPr>
        <p:spPr>
          <a:xfrm>
            <a:off x="30656533" y="3912260"/>
            <a:ext cx="150971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000" b="1" dirty="0"/>
              <a:t>Munkahelyek keresése – felmérése</a:t>
            </a:r>
          </a:p>
          <a:p>
            <a:pPr algn="ctr"/>
            <a:r>
              <a:rPr lang="hu-HU" sz="8000" i="1" dirty="0"/>
              <a:t>Saját adatbázis - tanácsadás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3881D7F-163A-FC8F-A82E-DF77A07028AF}"/>
              </a:ext>
            </a:extLst>
          </p:cNvPr>
          <p:cNvSpPr txBox="1"/>
          <p:nvPr/>
        </p:nvSpPr>
        <p:spPr>
          <a:xfrm>
            <a:off x="12981937" y="3912260"/>
            <a:ext cx="15402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/>
              <a:t>Álláskeresők elhelyezkedésének segítése</a:t>
            </a:r>
          </a:p>
          <a:p>
            <a:pPr algn="ctr"/>
            <a:r>
              <a:rPr lang="hu-HU" sz="8000" i="1" dirty="0"/>
              <a:t>Folyamat - mentorálás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D7AF13D-DF31-2B73-36DF-1FFF571700DF}"/>
              </a:ext>
            </a:extLst>
          </p:cNvPr>
          <p:cNvGrpSpPr/>
          <p:nvPr/>
        </p:nvGrpSpPr>
        <p:grpSpPr>
          <a:xfrm>
            <a:off x="1195118" y="21013973"/>
            <a:ext cx="3537457" cy="1768728"/>
            <a:chOff x="2211821" y="2983"/>
            <a:chExt cx="928460" cy="464230"/>
          </a:xfrm>
        </p:grpSpPr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D210BA54-EE8D-438D-37E4-0CDC7DA49B05}"/>
                </a:ext>
              </a:extLst>
            </p:cNvPr>
            <p:cNvSpPr/>
            <p:nvPr/>
          </p:nvSpPr>
          <p:spPr>
            <a:xfrm>
              <a:off x="2211821" y="2983"/>
              <a:ext cx="928460" cy="46423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sz="34671"/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F8532D3B-1508-6147-B251-8C9D9C3E5BBF}"/>
                </a:ext>
              </a:extLst>
            </p:cNvPr>
            <p:cNvSpPr txBox="1"/>
            <p:nvPr/>
          </p:nvSpPr>
          <p:spPr>
            <a:xfrm>
              <a:off x="2211821" y="2983"/>
              <a:ext cx="928460" cy="464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36" tIns="16936" rIns="16936" bIns="16936" numCol="1" spcCol="1270" anchor="ctr" anchorCtr="0">
              <a:noAutofit/>
            </a:bodyPr>
            <a:lstStyle/>
            <a:p>
              <a:pPr algn="ctr" defTabSz="11854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667" dirty="0"/>
                <a:t>Jelenlét pont munkatárs</a:t>
              </a: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8BC1ABF3-250D-FBB0-AC51-28A38098F1B4}"/>
              </a:ext>
            </a:extLst>
          </p:cNvPr>
          <p:cNvGrpSpPr/>
          <p:nvPr/>
        </p:nvGrpSpPr>
        <p:grpSpPr>
          <a:xfrm>
            <a:off x="1195118" y="23276412"/>
            <a:ext cx="3537457" cy="1768728"/>
            <a:chOff x="2211821" y="662190"/>
            <a:chExt cx="928460" cy="464230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704DF1CC-3489-9A92-D208-D577AC1B1F51}"/>
                </a:ext>
              </a:extLst>
            </p:cNvPr>
            <p:cNvSpPr/>
            <p:nvPr/>
          </p:nvSpPr>
          <p:spPr>
            <a:xfrm>
              <a:off x="2211821" y="662190"/>
              <a:ext cx="928460" cy="46423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sz="34671"/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675ED3AB-3402-B4EA-EF3A-46FEA6F4C5D9}"/>
                </a:ext>
              </a:extLst>
            </p:cNvPr>
            <p:cNvSpPr txBox="1"/>
            <p:nvPr/>
          </p:nvSpPr>
          <p:spPr>
            <a:xfrm>
              <a:off x="2211821" y="662190"/>
              <a:ext cx="928460" cy="464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36" tIns="16936" rIns="16936" bIns="16936" numCol="1" spcCol="1270" anchor="ctr" anchorCtr="0">
              <a:noAutofit/>
            </a:bodyPr>
            <a:lstStyle/>
            <a:p>
              <a:pPr algn="ctr" defTabSz="11854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667" dirty="0"/>
                <a:t>Munkaerőpiaci mentor</a:t>
              </a:r>
            </a:p>
          </p:txBody>
        </p:sp>
      </p:grpSp>
      <p:sp>
        <p:nvSpPr>
          <p:cNvPr id="9" name="Cím 1">
            <a:extLst>
              <a:ext uri="{FF2B5EF4-FFF2-40B4-BE49-F238E27FC236}">
                <a16:creationId xmlns:a16="http://schemas.microsoft.com/office/drawing/2014/main" id="{4D122C0C-42F5-A473-0ADC-76C799EC36F2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Munkaerőpiaci szolgáltatások</a:t>
            </a:r>
          </a:p>
        </p:txBody>
      </p:sp>
    </p:spTree>
    <p:extLst>
      <p:ext uri="{BB962C8B-B14F-4D97-AF65-F5344CB8AC3E}">
        <p14:creationId xmlns:p14="http://schemas.microsoft.com/office/powerpoint/2010/main" val="107039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95B0F1-E09C-3039-8712-391269D1E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" b="9379"/>
          <a:stretch>
            <a:fillRect/>
          </a:stretch>
        </p:blipFill>
        <p:spPr bwMode="auto">
          <a:xfrm>
            <a:off x="77" y="7017"/>
            <a:ext cx="46451761" cy="261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10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03F168-2A03-B7E2-E862-A3DDD2AF1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3958335"/>
              </p:ext>
            </p:extLst>
          </p:nvPr>
        </p:nvGraphicFramePr>
        <p:xfrm>
          <a:off x="1969153" y="6474330"/>
          <a:ext cx="21256767" cy="1618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CE3FFF-0BD0-C206-06E3-C8DA61CD0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144870"/>
              </p:ext>
            </p:extLst>
          </p:nvPr>
        </p:nvGraphicFramePr>
        <p:xfrm>
          <a:off x="24693705" y="4914900"/>
          <a:ext cx="19788980" cy="19306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Cím 1">
            <a:extLst>
              <a:ext uri="{FF2B5EF4-FFF2-40B4-BE49-F238E27FC236}">
                <a16:creationId xmlns:a16="http://schemas.microsoft.com/office/drawing/2014/main" id="{8B1D24B1-05B4-9071-3A93-C26F6D2A3C1B}"/>
              </a:ext>
            </a:extLst>
          </p:cNvPr>
          <p:cNvSpPr txBox="1">
            <a:spLocks/>
          </p:cNvSpPr>
          <p:nvPr/>
        </p:nvSpPr>
        <p:spPr>
          <a:xfrm>
            <a:off x="1969153" y="1172185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Eredmények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A176632-5F08-E596-910B-B29C7A47429C}"/>
              </a:ext>
            </a:extLst>
          </p:cNvPr>
          <p:cNvSpPr txBox="1"/>
          <p:nvPr/>
        </p:nvSpPr>
        <p:spPr>
          <a:xfrm>
            <a:off x="38777341" y="24221816"/>
            <a:ext cx="57053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dirty="0"/>
              <a:t>2026. március 31.</a:t>
            </a:r>
          </a:p>
        </p:txBody>
      </p:sp>
    </p:spTree>
    <p:extLst>
      <p:ext uri="{BB962C8B-B14F-4D97-AF65-F5344CB8AC3E}">
        <p14:creationId xmlns:p14="http://schemas.microsoft.com/office/powerpoint/2010/main" val="64251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18701106-2ED7-882F-C481-D1ACF9651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 r="1" b="4330"/>
          <a:stretch>
            <a:fillRect/>
          </a:stretch>
        </p:blipFill>
        <p:spPr>
          <a:xfrm>
            <a:off x="23532370" y="10"/>
            <a:ext cx="22919467" cy="14937898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243B8AA-1E8C-F296-0910-3F4E9C9E78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67" b="23177"/>
          <a:stretch>
            <a:fillRect/>
          </a:stretch>
        </p:blipFill>
        <p:spPr>
          <a:xfrm>
            <a:off x="20" y="15509246"/>
            <a:ext cx="13469683" cy="10624175"/>
          </a:xfrm>
          <a:prstGeom prst="rect">
            <a:avLst/>
          </a:prstGeom>
        </p:spPr>
      </p:pic>
      <p:pic>
        <p:nvPicPr>
          <p:cNvPr id="7" name="Kép 6" descr="A képen ruházat, fedett pályás, személy, nő látható&#10;&#10;Automatikusan generált leírás">
            <a:extLst>
              <a:ext uri="{FF2B5EF4-FFF2-40B4-BE49-F238E27FC236}">
                <a16:creationId xmlns:a16="http://schemas.microsoft.com/office/drawing/2014/main" id="{40185A08-2E57-E416-8DB3-7890497AE6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" r="-1" b="-1"/>
          <a:stretch>
            <a:fillRect/>
          </a:stretch>
        </p:blipFill>
        <p:spPr>
          <a:xfrm>
            <a:off x="14082614" y="12411951"/>
            <a:ext cx="18246569" cy="13721474"/>
          </a:xfrm>
          <a:prstGeom prst="rect">
            <a:avLst/>
          </a:prstGeom>
        </p:spPr>
      </p:pic>
      <p:pic>
        <p:nvPicPr>
          <p:cNvPr id="8" name="Kép 7" descr="A képen ruházat, személy, fal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4A48F9E-A411-A9A6-DD23-A10F75B66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9" r="1" b="1"/>
          <a:stretch>
            <a:fillRect/>
          </a:stretch>
        </p:blipFill>
        <p:spPr>
          <a:xfrm>
            <a:off x="3" y="10"/>
            <a:ext cx="22919467" cy="14937898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" name="Kép 1" descr="A képen ruházat, személy, talaj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28F50D9-464E-9121-E678-D550E6D8B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/>
          <a:stretch>
            <a:fillRect/>
          </a:stretch>
        </p:blipFill>
        <p:spPr>
          <a:xfrm>
            <a:off x="32942098" y="15509246"/>
            <a:ext cx="13509743" cy="10624179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C904FC89-3FF8-C37D-6A19-933BB49BE4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645271" y="12486064"/>
            <a:ext cx="1161296" cy="11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8389" tIns="174194" rIns="348389" bIns="174194" numCol="1" anchor="t" anchorCtr="0" compatLnSpc="1">
            <a:prstTxWarp prst="textNoShape">
              <a:avLst/>
            </a:prstTxWarp>
          </a:bodyPr>
          <a:lstStyle/>
          <a:p>
            <a:endParaRPr lang="hu-HU" sz="34671"/>
          </a:p>
        </p:txBody>
      </p:sp>
    </p:spTree>
    <p:extLst>
      <p:ext uri="{BB962C8B-B14F-4D97-AF65-F5344CB8AC3E}">
        <p14:creationId xmlns:p14="http://schemas.microsoft.com/office/powerpoint/2010/main" val="365605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31A5F1-8D0D-A374-1C3F-02F92067D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92" y="5602504"/>
            <a:ext cx="41806654" cy="17246851"/>
          </a:xfrm>
        </p:spPr>
        <p:txBody>
          <a:bodyPr>
            <a:normAutofit fontScale="62500" lnSpcReduction="2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Református Szeretetszolgálat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Baptista Szeretetszolgálat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Katolikus Karitász – Caritas Hungarica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Vöröskereszt B.-A.-Z Vármegyei Szervezete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Vöröskereszt Baranya Vármegyei Szervezete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Dél-borsodi Romák Egyesülete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Régió Fejlesztéséért Alapítvány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 Bosco Szalézi Társasága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Regionális Civil Központ Alapítvány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Bhim Rao Egyesület</a:t>
            </a:r>
          </a:p>
          <a:p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2687DF11-E827-6375-5053-CBE6A8A3D941}"/>
              </a:ext>
            </a:extLst>
          </p:cNvPr>
          <p:cNvSpPr txBox="1">
            <a:spLocks/>
          </p:cNvSpPr>
          <p:nvPr/>
        </p:nvSpPr>
        <p:spPr>
          <a:xfrm>
            <a:off x="1969153" y="1172185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Partnerek</a:t>
            </a:r>
          </a:p>
        </p:txBody>
      </p:sp>
    </p:spTree>
    <p:extLst>
      <p:ext uri="{BB962C8B-B14F-4D97-AF65-F5344CB8AC3E}">
        <p14:creationId xmlns:p14="http://schemas.microsoft.com/office/powerpoint/2010/main" val="93971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BE8FE251FABAA418DF71EE399096772" ma:contentTypeVersion="8" ma:contentTypeDescription="Új dokumentum létrehozása." ma:contentTypeScope="" ma:versionID="2ffacd07754e7b69bfec507eedb092f8">
  <xsd:schema xmlns:xsd="http://www.w3.org/2001/XMLSchema" xmlns:xs="http://www.w3.org/2001/XMLSchema" xmlns:p="http://schemas.microsoft.com/office/2006/metadata/properties" xmlns:ns2="79e1d5e2-5085-4061-9f6a-5829595b7912" xmlns:ns3="c4709f6e-dd07-468c-adaa-d63f0af87bc4" targetNamespace="http://schemas.microsoft.com/office/2006/metadata/properties" ma:root="true" ma:fieldsID="97d85f9893ab63f3c31ef2115cfb30fc" ns2:_="" ns3:_="">
    <xsd:import namespace="79e1d5e2-5085-4061-9f6a-5829595b7912"/>
    <xsd:import namespace="c4709f6e-dd07-468c-adaa-d63f0af87b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1d5e2-5085-4061-9f6a-5829595b79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22553233-7c64-4a5d-808d-28cc858850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09f6e-dd07-468c-adaa-d63f0af87b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4dba6c6-b67a-422c-9d1d-133d94c2c95e}" ma:internalName="TaxCatchAll" ma:showField="CatchAllData" ma:web="c4709f6e-dd07-468c-adaa-d63f0af87b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e1d5e2-5085-4061-9f6a-5829595b7912">
      <Terms xmlns="http://schemas.microsoft.com/office/infopath/2007/PartnerControls"/>
    </lcf76f155ced4ddcb4097134ff3c332f>
    <TaxCatchAll xmlns="c4709f6e-dd07-468c-adaa-d63f0af87bc4" xsi:nil="true"/>
  </documentManagement>
</p:properties>
</file>

<file path=customXml/itemProps1.xml><?xml version="1.0" encoding="utf-8"?>
<ds:datastoreItem xmlns:ds="http://schemas.openxmlformats.org/officeDocument/2006/customXml" ds:itemID="{F3A776D0-51AE-4A02-B000-70F758873C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e1d5e2-5085-4061-9f6a-5829595b7912"/>
    <ds:schemaRef ds:uri="c4709f6e-dd07-468c-adaa-d63f0af87b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D2EDBD-3EB3-41F9-9841-89257CD866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A981D7-1944-454B-A96A-6AB99A9CACA5}">
  <ds:schemaRefs>
    <ds:schemaRef ds:uri="http://schemas.microsoft.com/office/2006/metadata/properties"/>
    <ds:schemaRef ds:uri="http://schemas.microsoft.com/office/infopath/2007/PartnerControls"/>
    <ds:schemaRef ds:uri="79e1d5e2-5085-4061-9f6a-5829595b7912"/>
    <ds:schemaRef ds:uri="c4709f6e-dd07-468c-adaa-d63f0af87bc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886</Words>
  <Application>Microsoft Office PowerPoint</Application>
  <PresentationFormat>Egyéni</PresentationFormat>
  <Paragraphs>208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coollab</dc:creator>
  <cp:lastModifiedBy>Fecske-Papp Judit</cp:lastModifiedBy>
  <cp:revision>38</cp:revision>
  <dcterms:created xsi:type="dcterms:W3CDTF">2021-02-22T15:24:10Z</dcterms:created>
  <dcterms:modified xsi:type="dcterms:W3CDTF">2026-05-28T07:32:53Z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0x010100DBE8FE251FABAA418DF71EE399096772</vt:lpwstr>
  </property>
  <property fmtid="{D5CDD505-2E9C-101B-9397-08002B2CF9AE}" pid="3" name="MediaServiceImageTags">
    <vt:lpwstr/>
  </property>
</Properties>
</file>