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87" r:id="rId4"/>
  </p:sldMasterIdLst>
  <p:notesMasterIdLst>
    <p:notesMasterId r:id="rId25"/>
  </p:notesMasterIdLst>
  <p:sldIdLst>
    <p:sldId id="256" r:id="rId5"/>
    <p:sldId id="456" r:id="rId6"/>
    <p:sldId id="457" r:id="rId7"/>
    <p:sldId id="482" r:id="rId8"/>
    <p:sldId id="483" r:id="rId9"/>
    <p:sldId id="484" r:id="rId10"/>
    <p:sldId id="485" r:id="rId11"/>
    <p:sldId id="486" r:id="rId12"/>
    <p:sldId id="459" r:id="rId13"/>
    <p:sldId id="462" r:id="rId14"/>
    <p:sldId id="466" r:id="rId15"/>
    <p:sldId id="480" r:id="rId16"/>
    <p:sldId id="472" r:id="rId17"/>
    <p:sldId id="475" r:id="rId18"/>
    <p:sldId id="467" r:id="rId19"/>
    <p:sldId id="478" r:id="rId20"/>
    <p:sldId id="469" r:id="rId21"/>
    <p:sldId id="481" r:id="rId22"/>
    <p:sldId id="479" r:id="rId23"/>
    <p:sldId id="468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490"/>
    <a:srgbClr val="27708D"/>
    <a:srgbClr val="008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DC12C6-5C77-8154-439F-AFE359B5B618}" v="171" dt="2026-06-10T06:42:14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0535" autoAdjust="0"/>
  </p:normalViewPr>
  <p:slideViewPr>
    <p:cSldViewPr snapToGrid="0">
      <p:cViewPr>
        <p:scale>
          <a:sx n="112" d="100"/>
          <a:sy n="112" d="100"/>
        </p:scale>
        <p:origin x="-176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C73B4-80FB-4EB3-9C37-B1D50EB0B761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0CF45-2280-461C-A4E4-417E4EF5EDF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28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Kis-Hortobágy Major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935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06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06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0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06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0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Tű cérna szeretet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629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2041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 családi kertprogram első sorban nem a csapatmunkára épít, hanem az egyéni, önálló munkavégzésre. A mezőgazdasági tevékenység egy hosszútávú munkafolyamat, így rendszerességet és napi rutint hoz a résztvevők életébe.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1738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1738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204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06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06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0CF45-2280-461C-A4E4-417E4EF5EDFA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906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14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9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8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5594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36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20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30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92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5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9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86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7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2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2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1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44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9540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  <p:sldLayoutId id="2147484499" r:id="rId12"/>
    <p:sldLayoutId id="2147484500" r:id="rId13"/>
    <p:sldLayoutId id="2147484501" r:id="rId14"/>
    <p:sldLayoutId id="2147484502" r:id="rId15"/>
    <p:sldLayoutId id="2147484503" r:id="rId16"/>
    <p:sldLayoutId id="2147484504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fif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7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fif"/><Relationship Id="rId5" Type="http://schemas.openxmlformats.org/officeDocument/2006/relationships/image" Target="../media/image15.jfif"/><Relationship Id="rId4" Type="http://schemas.openxmlformats.org/officeDocument/2006/relationships/image" Target="../media/image14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EA8ACEA-5B4B-4AC6-A227-6A0E014A5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54BE42-0A76-4E08-8E93-933FEE57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C170363-AD0C-449E-B5CC-30A228247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Kép 2">
            <a:extLst>
              <a:ext uri="{FF2B5EF4-FFF2-40B4-BE49-F238E27FC236}">
                <a16:creationId xmlns:a16="http://schemas.microsoft.com/office/drawing/2014/main" id="{F5463502-0F66-34A2-E2E5-62E25FA17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255" y="2682093"/>
            <a:ext cx="4118458" cy="1245833"/>
          </a:xfrm>
          <a:prstGeom prst="rect">
            <a:avLst/>
          </a:prstGeom>
          <a:effectLst/>
        </p:spPr>
      </p:pic>
      <p:sp useBgFill="1">
        <p:nvSpPr>
          <p:cNvPr id="23" name="Freeform 5">
            <a:extLst>
              <a:ext uri="{FF2B5EF4-FFF2-40B4-BE49-F238E27FC236}">
                <a16:creationId xmlns:a16="http://schemas.microsoft.com/office/drawing/2014/main" id="{1F63DF7C-AFED-49CB-8FAF-B69387E9C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4055532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TextBox 2"/>
          <p:cNvSpPr txBox="1"/>
          <p:nvPr/>
        </p:nvSpPr>
        <p:spPr>
          <a:xfrm>
            <a:off x="476593" y="4854344"/>
            <a:ext cx="7008866" cy="861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Társadalmi vállalkozások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891" y="5722372"/>
            <a:ext cx="7002568" cy="4817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cap="all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Ózd</a:t>
            </a:r>
            <a:r>
              <a:rPr lang="en-US" sz="2000" cap="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, 2026. </a:t>
            </a:r>
            <a:r>
              <a:rPr lang="en-US" sz="2000" cap="all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június</a:t>
            </a:r>
            <a:r>
              <a:rPr lang="en-US" sz="2000" cap="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10. </a:t>
            </a:r>
          </a:p>
        </p:txBody>
      </p:sp>
      <p:pic>
        <p:nvPicPr>
          <p:cNvPr id="5" name="Kép 4" descr="A képen szimbólum, szöveg, Betűtípus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746D769F-A714-C275-D615-43FBA54C90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" y="1302733"/>
            <a:ext cx="2625193" cy="26251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67" y="985496"/>
            <a:ext cx="8345065" cy="48870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38" y="100804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92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38" y="100804"/>
            <a:ext cx="688273" cy="688273"/>
          </a:xfrm>
          <a:prstGeom prst="rect">
            <a:avLst/>
          </a:prstGeom>
        </p:spPr>
      </p:pic>
      <p:pic>
        <p:nvPicPr>
          <p:cNvPr id="3" name="Kép 2" descr="A képen ruházat, személy, nő, emberek látható&#10;&#10;Lehet, hogy az AI által létrehozott tartalom helytelen.">
            <a:extLst>
              <a:ext uri="{FF2B5EF4-FFF2-40B4-BE49-F238E27FC236}">
                <a16:creationId xmlns:a16="http://schemas.microsoft.com/office/drawing/2014/main" id="{ACDAF1C8-A92F-9AAC-DF07-5F6D047C5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94" y="1370435"/>
            <a:ext cx="6219266" cy="3512014"/>
          </a:xfrm>
          <a:prstGeom prst="rect">
            <a:avLst/>
          </a:prstGeom>
        </p:spPr>
      </p:pic>
      <p:pic>
        <p:nvPicPr>
          <p:cNvPr id="4" name="Kép 3" descr="A képen virág, művészet, Virágkötészet, rózsa látható&#10;&#10;Lehet, hogy az AI által létrehozott tartalom helytelen.">
            <a:extLst>
              <a:ext uri="{FF2B5EF4-FFF2-40B4-BE49-F238E27FC236}">
                <a16:creationId xmlns:a16="http://schemas.microsoft.com/office/drawing/2014/main" id="{7A015307-B6F8-91E1-47CE-C17C26E45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179793" y="2507002"/>
            <a:ext cx="5121088" cy="2863730"/>
          </a:xfrm>
          <a:prstGeom prst="rect">
            <a:avLst/>
          </a:prstGeom>
        </p:spPr>
      </p:pic>
      <p:pic>
        <p:nvPicPr>
          <p:cNvPr id="5" name="Kép 4" descr="A képen ruházat, személy, Emberi arc, asztal látható&#10;&#10;Lehet, hogy az AI által létrehozott tartalom helytelen.">
            <a:extLst>
              <a:ext uri="{FF2B5EF4-FFF2-40B4-BE49-F238E27FC236}">
                <a16:creationId xmlns:a16="http://schemas.microsoft.com/office/drawing/2014/main" id="{433C3DC2-1884-7F3C-2AE0-5ECEC0D9A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439956" y="2566147"/>
            <a:ext cx="4616824" cy="3372971"/>
          </a:xfrm>
          <a:prstGeom prst="rect">
            <a:avLst/>
          </a:prstGeom>
        </p:spPr>
      </p:pic>
      <p:pic>
        <p:nvPicPr>
          <p:cNvPr id="8" name="Kép 7" descr="A képen fedett pályás, bútorok, asztali kerámiaáru, asztalterítő látható&#10;&#10;Lehet, hogy az AI által létrehozott tartalom helytelen.">
            <a:extLst>
              <a:ext uri="{FF2B5EF4-FFF2-40B4-BE49-F238E27FC236}">
                <a16:creationId xmlns:a16="http://schemas.microsoft.com/office/drawing/2014/main" id="{28C269F1-2A93-2711-EC6E-6B8066654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882" y="661147"/>
            <a:ext cx="6096001" cy="45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sp>
        <p:nvSpPr>
          <p:cNvPr id="2" name="AutoShape 2" descr="https://euc-powerpoint.officeapps.live.com/pods/GetClipboardImage.ashx?Id=1ffd58c1-987a-4936-b238-9c0436601943&amp;DC=GEU6&amp;pkey=99b84f8a-0f04-4d7a-b0bc-222b5121919a&amp;wdwaccluster=GEU6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8" name="Picture 9" descr="C:\Users\MVKBAZ-100\Desktop\1a7ff5f5-c4de-4bb2-a080-eaa350807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2" y="843183"/>
            <a:ext cx="6062133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MVKBAZ-100\Desktop\c0da978b-8d3b-4652-a8c0-f6dcef65adf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53" y="3569229"/>
            <a:ext cx="5156199" cy="29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77" y="162867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sp>
        <p:nvSpPr>
          <p:cNvPr id="2" name="AutoShape 2" descr="https://euc-powerpoint.officeapps.live.com/pods/GetClipboardImage.ashx?Id=1ffd58c1-987a-4936-b238-9c0436601943&amp;DC=GEU6&amp;pkey=99b84f8a-0f04-4d7a-b0bc-222b5121919a&amp;wdwaccluster=GEU6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8" name="Picture 6" descr="C:\Users\MVKBAZ-100\Desktop\81b769cb-4f3a-4be5-b490-84d19a6ce6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05" y="486163"/>
            <a:ext cx="6417282" cy="360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MVKBAZ-100\Desktop\5f1a4bdf-f688-463a-9e46-60ecd407ef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6" y="2294465"/>
            <a:ext cx="7751234" cy="40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53" y="162867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7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sp>
        <p:nvSpPr>
          <p:cNvPr id="2" name="AutoShape 2" descr="https://euc-powerpoint.officeapps.live.com/pods/GetClipboardImage.ashx?Id=1ffd58c1-987a-4936-b238-9c0436601943&amp;DC=GEU6&amp;pkey=99b84f8a-0f04-4d7a-b0bc-222b5121919a&amp;wdwaccluster=GEU6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Picture 10" descr="C:\Users\MVKBAZ-100\Desktop\1e7ae278-4c7c-4108-8d4e-4bb8f17369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79" y="2698748"/>
            <a:ext cx="2778126" cy="37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VKBAZ-100\Desktop\1b9ee1d1-d015-4561-8d10-34883ea36b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2" y="388160"/>
            <a:ext cx="6363422" cy="295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VKBAZ-100\Desktop\00ef00a4-fe9a-42c3-9cc1-e3992c099ab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" y="3315983"/>
            <a:ext cx="5493925" cy="309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419" y="257379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05" y="985496"/>
            <a:ext cx="7268589" cy="488700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81" y="100804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7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sp>
        <p:nvSpPr>
          <p:cNvPr id="2" name="AutoShape 2" descr="https://euc-powerpoint.officeapps.live.com/pods/GetClipboardImage.ashx?Id=1ffd58c1-987a-4936-b238-9c0436601943&amp;DC=GEU6&amp;pkey=99b84f8a-0f04-4d7a-b0bc-222b5121919a&amp;wdwaccluster=GEU6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46" name="Picture 2" descr="C:\Users\MVKBAZ-100\Desktop\f6e3d52b-24c5-43fc-8666-b09181628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88" y="1744131"/>
            <a:ext cx="4547912" cy="45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VKBAZ-100\Desktop\955643cf-17df-49e8-a603-1b5653f47e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34" y="3050534"/>
            <a:ext cx="4152514" cy="31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VKBAZ-100\Desktop\410e2139-12b1-4163-b12f-52044e5b67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44" y="307054"/>
            <a:ext cx="4724571" cy="35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77" y="162867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11" y="1355070"/>
            <a:ext cx="2769693" cy="207785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1" y="892115"/>
            <a:ext cx="5309319" cy="565331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81" y="298283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0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5" y="1308296"/>
            <a:ext cx="7287065" cy="41007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81" y="257379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13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sp>
        <p:nvSpPr>
          <p:cNvPr id="2" name="AutoShape 2" descr="https://euc-powerpoint.officeapps.live.com/pods/GetClipboardImage.ashx?Id=1ffd58c1-987a-4936-b238-9c0436601943&amp;DC=GEU6&amp;pkey=99b84f8a-0f04-4d7a-b0bc-222b5121919a&amp;wdwaccluster=GEU6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Picture 10" descr="C:\Users\MVKBAZ-100\Desktop\ed83b813-d13a-4034-a6b3-b2e442eb2b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00" y="324267"/>
            <a:ext cx="4376712" cy="328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MVKBAZ-100\Desktop\44c3a383-4f7f-49e4-863b-928c0a25eb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0" y="438050"/>
            <a:ext cx="2823247" cy="21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MVKBAZ-100\Desktop\a044fbca-0a7c-42d3-b8ea-3aed030822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65534"/>
            <a:ext cx="3754967" cy="25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MVKBAZ-100\Desktop\802b5b13-458d-4632-84cd-2d9eaec64b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995" y="3224651"/>
            <a:ext cx="4370215" cy="32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MVKBAZ-100\Desktop\edd44082-12d3-4a41-840e-c2d1910858d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4" y="3962452"/>
            <a:ext cx="4806358" cy="240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81" y="100804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3E5407-F3C1-5D2D-8A54-1646D8B3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315" y="309389"/>
            <a:ext cx="4569944" cy="712439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Projektgazda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BBA56CD-E536-CC17-BF8D-3E2065CF2E9D}"/>
              </a:ext>
            </a:extLst>
          </p:cNvPr>
          <p:cNvSpPr txBox="1"/>
          <p:nvPr/>
        </p:nvSpPr>
        <p:spPr>
          <a:xfrm>
            <a:off x="33241" y="1417638"/>
            <a:ext cx="899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99890" y="984942"/>
            <a:ext cx="8665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D030FB1-7B70-4BDD-5107-3BA2B49D8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3202328" cy="889883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8" y="1015143"/>
            <a:ext cx="6274191" cy="41544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81" y="1871088"/>
            <a:ext cx="7305513" cy="415446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0" y="2831414"/>
            <a:ext cx="5908430" cy="391433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58" y="1174611"/>
            <a:ext cx="6577129" cy="439160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419" y="194749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4EA8ACEA-5B4B-4AC6-A227-6A0E014A5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2E54BE42-0A76-4E08-8E93-933FEE57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BC170363-AD0C-449E-B5CC-30A228247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61739EE-5CF9-EFCC-A176-A18286C42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0128" y="2682093"/>
            <a:ext cx="4118458" cy="1245833"/>
          </a:xfrm>
          <a:prstGeom prst="rect">
            <a:avLst/>
          </a:prstGeom>
          <a:noFill/>
          <a:effectLst/>
        </p:spPr>
      </p:pic>
      <p:sp useBgFill="1">
        <p:nvSpPr>
          <p:cNvPr id="27" name="Freeform 5">
            <a:extLst>
              <a:ext uri="{FF2B5EF4-FFF2-40B4-BE49-F238E27FC236}">
                <a16:creationId xmlns:a16="http://schemas.microsoft.com/office/drawing/2014/main" id="{1F63DF7C-AFED-49CB-8FAF-B69387E9C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4055532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Szövegdoboz 2"/>
          <p:cNvSpPr txBox="1"/>
          <p:nvPr/>
        </p:nvSpPr>
        <p:spPr>
          <a:xfrm>
            <a:off x="476593" y="4854344"/>
            <a:ext cx="7008866" cy="861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45720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Köszönöm a figyelmet!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82891" y="5722372"/>
            <a:ext cx="7002568" cy="4817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tabLst/>
              <a:defRPr/>
            </a:pPr>
            <a:r>
              <a:rPr lang="en-US"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Késztette: Bereczki Erika</a:t>
            </a:r>
          </a:p>
        </p:txBody>
      </p:sp>
      <p:pic>
        <p:nvPicPr>
          <p:cNvPr id="8" name="Kép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" y="2360442"/>
            <a:ext cx="3338921" cy="1567485"/>
          </a:xfrm>
          <a:prstGeom prst="rect">
            <a:avLst/>
          </a:prstGeom>
          <a:effectLst/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302" y="183555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79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3E5407-F3C1-5D2D-8A54-1646D8B3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315" y="309389"/>
            <a:ext cx="4569944" cy="712439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Projektgazda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BBA56CD-E536-CC17-BF8D-3E2065CF2E9D}"/>
              </a:ext>
            </a:extLst>
          </p:cNvPr>
          <p:cNvSpPr txBox="1"/>
          <p:nvPr/>
        </p:nvSpPr>
        <p:spPr>
          <a:xfrm>
            <a:off x="33241" y="1417638"/>
            <a:ext cx="899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99890" y="984942"/>
            <a:ext cx="8665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D030FB1-7B70-4BDD-5107-3BA2B49D8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3202328" cy="889883"/>
          </a:xfrm>
          <a:prstGeom prst="rect">
            <a:avLst/>
          </a:prstGeom>
          <a:noFill/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191"/>
            <a:ext cx="7652825" cy="573961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8" y="3342397"/>
            <a:ext cx="3419475" cy="343852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" y="1082649"/>
            <a:ext cx="3426830" cy="342683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56" y="1697381"/>
            <a:ext cx="4915333" cy="491533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48" y="194749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962025"/>
            <a:ext cx="7210425" cy="49339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49" y="100804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9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8" y="2926080"/>
            <a:ext cx="5242562" cy="393192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6" y="2927831"/>
            <a:ext cx="4487497" cy="359826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19" y="211615"/>
            <a:ext cx="5030102" cy="354924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" t="45540" r="300" b="13936"/>
          <a:stretch/>
        </p:blipFill>
        <p:spPr>
          <a:xfrm>
            <a:off x="582737" y="1713777"/>
            <a:ext cx="4263453" cy="4120893"/>
          </a:xfrm>
          <a:prstGeom prst="rect">
            <a:avLst/>
          </a:prstGeom>
        </p:spPr>
      </p:pic>
      <p:pic>
        <p:nvPicPr>
          <p:cNvPr id="4" name="Kép 3" descr="A képen szimbólum, szöveg, Betűtípus, embléma látható&#10;&#10;Lehet, hogy az AI által létrehozott tartalom helytelen.">
            <a:extLst>
              <a:ext uri="{FF2B5EF4-FFF2-40B4-BE49-F238E27FC236}">
                <a16:creationId xmlns:a16="http://schemas.microsoft.com/office/drawing/2014/main" id="{83A65E5F-C8EB-5D5E-2558-77AE404A3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49" y="100804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7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61739EE-5CF9-EFCC-A176-A18286C42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" y="1"/>
            <a:ext cx="3634154" cy="1048511"/>
          </a:xfrm>
          <a:prstGeom prst="rect">
            <a:avLst/>
          </a:prstGeom>
          <a:noFill/>
        </p:spPr>
      </p:pic>
      <p:pic>
        <p:nvPicPr>
          <p:cNvPr id="11" name="Picture 8" descr="C:\Users\MVKBAZ-100\Desktop\1000004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76" y="785113"/>
            <a:ext cx="4010336" cy="300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MVKBAZ-100\Desktop\1000004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7" y="1569816"/>
            <a:ext cx="4710248" cy="35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MVKBAZ-100\Desktop\10000046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1" y="3344333"/>
            <a:ext cx="5840121" cy="32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08" y="190451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6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61739EE-5CF9-EFCC-A176-A18286C42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" y="1"/>
            <a:ext cx="3634154" cy="1048511"/>
          </a:xfrm>
          <a:prstGeom prst="rect">
            <a:avLst/>
          </a:prstGeom>
          <a:noFill/>
        </p:spPr>
      </p:pic>
      <p:pic>
        <p:nvPicPr>
          <p:cNvPr id="4" name="Picture 11" descr="C:\Users\MVKBAZ-100\Desktop\711465490_1015594664324702_322764204399387061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7" y="1600200"/>
            <a:ext cx="21844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MVKBAZ-100\Desktop\10000046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50" y="1126067"/>
            <a:ext cx="4721548" cy="319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MVKBAZ-100\Desktop\10000046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8" y="3429000"/>
            <a:ext cx="3459875" cy="30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VKBAZ-100\Desktop\10000046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69" y="4563534"/>
            <a:ext cx="2987792" cy="1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14" y="190451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0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61739EE-5CF9-EFCC-A176-A18286C42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" y="1"/>
            <a:ext cx="3634154" cy="1048511"/>
          </a:xfrm>
          <a:prstGeom prst="rect">
            <a:avLst/>
          </a:prstGeom>
          <a:noFill/>
        </p:spPr>
      </p:pic>
      <p:pic>
        <p:nvPicPr>
          <p:cNvPr id="1026" name="Picture 2" descr="C:\Users\MVKBAZ-100\Desktop\1000004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56" y="2251703"/>
            <a:ext cx="5923842" cy="444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VKBAZ-100\Desktop\10000046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4" y="303940"/>
            <a:ext cx="5194035" cy="38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VKBAZ-100\Desktop\10000046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" y="3428362"/>
            <a:ext cx="3826934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38" y="190451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2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486FC74-EDEA-414F-EA3C-E7AE346C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0"/>
            <a:ext cx="2836568" cy="788243"/>
          </a:xfrm>
          <a:prstGeom prst="rect">
            <a:avLst/>
          </a:prstGeom>
          <a:noFill/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65" y="788243"/>
            <a:ext cx="7272996" cy="5258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38" y="100804"/>
            <a:ext cx="688273" cy="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9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BE8FE251FABAA418DF71EE399096772" ma:contentTypeVersion="13" ma:contentTypeDescription="Új dokumentum létrehozása." ma:contentTypeScope="" ma:versionID="d41dadb64ca43dc6ed9ac67356fb1919">
  <xsd:schema xmlns:xsd="http://www.w3.org/2001/XMLSchema" xmlns:xs="http://www.w3.org/2001/XMLSchema" xmlns:p="http://schemas.microsoft.com/office/2006/metadata/properties" xmlns:ns2="79e1d5e2-5085-4061-9f6a-5829595b7912" xmlns:ns3="c4709f6e-dd07-468c-adaa-d63f0af87bc4" targetNamespace="http://schemas.microsoft.com/office/2006/metadata/properties" ma:root="true" ma:fieldsID="f42ab80475ab236627dfef91e50c5ae9" ns2:_="" ns3:_="">
    <xsd:import namespace="79e1d5e2-5085-4061-9f6a-5829595b7912"/>
    <xsd:import namespace="c4709f6e-dd07-468c-adaa-d63f0af87b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1d5e2-5085-4061-9f6a-5829595b7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09f6e-dd07-468c-adaa-d63f0af87b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7b59790-85dc-4eeb-bcd9-297a0b223903}" ma:internalName="TaxCatchAll" ma:showField="CatchAllData" ma:web="c4709f6e-dd07-468c-adaa-d63f0af87b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e1d5e2-5085-4061-9f6a-5829595b7912">
      <Terms xmlns="http://schemas.microsoft.com/office/infopath/2007/PartnerControls"/>
    </lcf76f155ced4ddcb4097134ff3c332f>
    <TaxCatchAll xmlns="c4709f6e-dd07-468c-adaa-d63f0af87bc4" xsi:nil="true"/>
    <SharedWithUsers xmlns="c4709f6e-dd07-468c-adaa-d63f0af87bc4">
      <UserInfo>
        <DisplayName>Ferdinandy Katalin (MMSz MOD)</DisplayName>
        <AccountId>33</AccountId>
        <AccountType/>
      </UserInfo>
      <UserInfo>
        <DisplayName>dr. Jamniczkiné Obulányi Rita (MMSz MOD)</DisplayName>
        <AccountId>11</AccountId>
        <AccountType/>
      </UserInfo>
      <UserInfo>
        <DisplayName>Vámosi Alíz (MMSz MOD)</DisplayName>
        <AccountId>49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C63FBEB-99B8-4403-864A-D52CDE71FCDB}">
  <ds:schemaRefs>
    <ds:schemaRef ds:uri="79e1d5e2-5085-4061-9f6a-5829595b7912"/>
    <ds:schemaRef ds:uri="c4709f6e-dd07-468c-adaa-d63f0af87b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57BF8D5-9A54-4364-BC40-D4E1C1E21B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42927B-B2B2-4FCA-9BE6-85BF201996AA}">
  <ds:schemaRefs>
    <ds:schemaRef ds:uri="79e1d5e2-5085-4061-9f6a-5829595b7912"/>
    <ds:schemaRef ds:uri="http://www.w3.org/XML/1998/namespace"/>
    <ds:schemaRef ds:uri="http://schemas.microsoft.com/office/infopath/2007/PartnerControls"/>
    <ds:schemaRef ds:uri="http://purl.org/dc/elements/1.1/"/>
    <ds:schemaRef ds:uri="c4709f6e-dd07-468c-adaa-d63f0af87bc4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3542</TotalTime>
  <Words>72</Words>
  <Application>Microsoft Office PowerPoint</Application>
  <PresentationFormat>Diavetítés a képernyőre (4:3 oldalarány)</PresentationFormat>
  <Paragraphs>23</Paragraphs>
  <Slides>20</Slides>
  <Notes>14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Ion</vt:lpstr>
      <vt:lpstr>PowerPoint-bemutató</vt:lpstr>
      <vt:lpstr>Projektgazda</vt:lpstr>
      <vt:lpstr>Projektgazda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Katalin Ferdinandy</dc:creator>
  <cp:lastModifiedBy>MVKBAZ-100</cp:lastModifiedBy>
  <cp:revision>245</cp:revision>
  <dcterms:created xsi:type="dcterms:W3CDTF">2021-12-18T06:49:09Z</dcterms:created>
  <dcterms:modified xsi:type="dcterms:W3CDTF">2026-06-10T11:23:03Z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0x010100DBE8FE251FABAA418DF71EE399096772</vt:lpwstr>
  </property>
  <property fmtid="{D5CDD505-2E9C-101B-9397-08002B2CF9AE}" pid="3" name="MediaServiceImageTags">
    <vt:lpwstr/>
  </property>
</Properties>
</file>