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421" r:id="rId6"/>
    <p:sldId id="420" r:id="rId7"/>
    <p:sldId id="358" r:id="rId8"/>
    <p:sldId id="361" r:id="rId9"/>
    <p:sldId id="417" r:id="rId10"/>
    <p:sldId id="422" r:id="rId11"/>
    <p:sldId id="260" r:id="rId12"/>
    <p:sldId id="261" r:id="rId13"/>
    <p:sldId id="262" r:id="rId14"/>
    <p:sldId id="264" r:id="rId15"/>
    <p:sldId id="266" r:id="rId16"/>
    <p:sldId id="265" r:id="rId17"/>
    <p:sldId id="368" r:id="rId18"/>
    <p:sldId id="423" r:id="rId19"/>
    <p:sldId id="424" r:id="rId20"/>
    <p:sldId id="425" r:id="rId21"/>
    <p:sldId id="381" r:id="rId22"/>
    <p:sldId id="263" r:id="rId23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0F0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F8901-947E-45E1-82F6-DCEED2857305}" v="33" dt="2026-06-30T00:15:57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" d="100"/>
          <a:sy n="15" d="100"/>
        </p:scale>
        <p:origin x="1044" y="216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modSld">
      <pc:chgData name="Fecske-Papp Judit" userId="dee57752-5811-4f89-b3d8-91645f6c3d18" providerId="ADAL" clId="{4ACC14E1-11F4-40ED-AAB3-5AE1EC1C267A}" dt="2026-06-30T06:44:24.308" v="0" actId="1076"/>
      <pc:docMkLst>
        <pc:docMk/>
      </pc:docMkLst>
      <pc:sldChg chg="modSp mod">
        <pc:chgData name="Fecske-Papp Judit" userId="dee57752-5811-4f89-b3d8-91645f6c3d18" providerId="ADAL" clId="{4ACC14E1-11F4-40ED-AAB3-5AE1EC1C267A}" dt="2026-06-30T06:44:24.308" v="0" actId="1076"/>
        <pc:sldMkLst>
          <pc:docMk/>
          <pc:sldMk cId="3075798940" sldId="256"/>
        </pc:sldMkLst>
        <pc:picChg chg="mod">
          <ac:chgData name="Fecske-Papp Judit" userId="dee57752-5811-4f89-b3d8-91645f6c3d18" providerId="ADAL" clId="{4ACC14E1-11F4-40ED-AAB3-5AE1EC1C267A}" dt="2026-06-30T06:44:24.308" v="0" actId="1076"/>
          <ac:picMkLst>
            <pc:docMk/>
            <pc:sldMk cId="3075798940" sldId="256"/>
            <ac:picMk id="6" creationId="{00000000-0000-0000-0000-000000000000}"/>
          </ac:picMkLst>
        </pc:picChg>
      </pc:sldChg>
    </pc:docChg>
  </pc:docChgLst>
  <pc:docChgLst>
    <pc:chgData name="Wächter Balázs" userId="16266444-2645-4e8b-aac8-316bf644269e" providerId="ADAL" clId="{DCCFE7BA-0A9E-4DF8-83BE-B216ED67920D}"/>
    <pc:docChg chg="undo custSel addSld delSld modSld sldOrd">
      <pc:chgData name="Wächter Balázs" userId="16266444-2645-4e8b-aac8-316bf644269e" providerId="ADAL" clId="{DCCFE7BA-0A9E-4DF8-83BE-B216ED67920D}" dt="2026-06-30T00:24:33.167" v="1705" actId="20577"/>
      <pc:docMkLst>
        <pc:docMk/>
      </pc:docMkLst>
      <pc:sldChg chg="modSp mod">
        <pc:chgData name="Wächter Balázs" userId="16266444-2645-4e8b-aac8-316bf644269e" providerId="ADAL" clId="{DCCFE7BA-0A9E-4DF8-83BE-B216ED67920D}" dt="2026-06-29T23:17:01.495" v="89" actId="14100"/>
        <pc:sldMkLst>
          <pc:docMk/>
          <pc:sldMk cId="3075798940" sldId="256"/>
        </pc:sldMkLst>
        <pc:spChg chg="mod">
          <ac:chgData name="Wächter Balázs" userId="16266444-2645-4e8b-aac8-316bf644269e" providerId="ADAL" clId="{DCCFE7BA-0A9E-4DF8-83BE-B216ED67920D}" dt="2026-06-29T23:16:31.826" v="36" actId="6549"/>
          <ac:spMkLst>
            <pc:docMk/>
            <pc:sldMk cId="3075798940" sldId="256"/>
            <ac:spMk id="5" creationId="{0EA73609-D915-B249-857F-57ED92435C3F}"/>
          </ac:spMkLst>
        </pc:spChg>
        <pc:spChg chg="mod">
          <ac:chgData name="Wächter Balázs" userId="16266444-2645-4e8b-aac8-316bf644269e" providerId="ADAL" clId="{DCCFE7BA-0A9E-4DF8-83BE-B216ED67920D}" dt="2026-06-29T23:17:01.495" v="89" actId="14100"/>
          <ac:spMkLst>
            <pc:docMk/>
            <pc:sldMk cId="3075798940" sldId="256"/>
            <ac:spMk id="7" creationId="{00000000-0000-0000-0000-000000000000}"/>
          </ac:spMkLst>
        </pc:spChg>
      </pc:sldChg>
      <pc:sldChg chg="addSp delSp modSp add mod setBg delDesignElem">
        <pc:chgData name="Wächter Balázs" userId="16266444-2645-4e8b-aac8-316bf644269e" providerId="ADAL" clId="{DCCFE7BA-0A9E-4DF8-83BE-B216ED67920D}" dt="2026-06-30T00:06:52.388" v="1273" actId="14100"/>
        <pc:sldMkLst>
          <pc:docMk/>
          <pc:sldMk cId="1924580411" sldId="260"/>
        </pc:sldMkLst>
        <pc:spChg chg="mod">
          <ac:chgData name="Wächter Balázs" userId="16266444-2645-4e8b-aac8-316bf644269e" providerId="ADAL" clId="{DCCFE7BA-0A9E-4DF8-83BE-B216ED67920D}" dt="2026-06-30T00:06:52.388" v="1273" actId="14100"/>
          <ac:spMkLst>
            <pc:docMk/>
            <pc:sldMk cId="1924580411" sldId="260"/>
            <ac:spMk id="3" creationId="{79F47C78-1195-38DF-59E4-684B55E73064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1924580411" sldId="260"/>
            <ac:spMk id="13" creationId="{F13C74B1-5B17-4795-BED0-7140497B445A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1924580411" sldId="260"/>
            <ac:spMk id="14" creationId="{D4974D33-8DC5-464E-8C6D-BE58F0669C17}"/>
          </ac:spMkLst>
        </pc:spChg>
        <pc:picChg chg="add mod">
          <ac:chgData name="Wächter Balázs" userId="16266444-2645-4e8b-aac8-316bf644269e" providerId="ADAL" clId="{DCCFE7BA-0A9E-4DF8-83BE-B216ED67920D}" dt="2026-06-30T00:01:38.103" v="1123" actId="1076"/>
          <ac:picMkLst>
            <pc:docMk/>
            <pc:sldMk cId="1924580411" sldId="260"/>
            <ac:picMk id="2" creationId="{ED09A5F5-CB41-5205-AC51-D144AE6BDDD8}"/>
          </ac:picMkLst>
        </pc:picChg>
      </pc:sldChg>
      <pc:sldChg chg="delSp modSp add mod setBg delDesignElem">
        <pc:chgData name="Wächter Balázs" userId="16266444-2645-4e8b-aac8-316bf644269e" providerId="ADAL" clId="{DCCFE7BA-0A9E-4DF8-83BE-B216ED67920D}" dt="2026-06-30T00:07:48.571" v="1377" actId="1076"/>
        <pc:sldMkLst>
          <pc:docMk/>
          <pc:sldMk cId="4215216199" sldId="261"/>
        </pc:sldMkLst>
        <pc:spChg chg="mod">
          <ac:chgData name="Wächter Balázs" userId="16266444-2645-4e8b-aac8-316bf644269e" providerId="ADAL" clId="{DCCFE7BA-0A9E-4DF8-83BE-B216ED67920D}" dt="2026-06-30T00:07:48.571" v="1377" actId="1076"/>
          <ac:spMkLst>
            <pc:docMk/>
            <pc:sldMk cId="4215216199" sldId="261"/>
            <ac:spMk id="3" creationId="{5C281A86-66E8-5652-FC07-EC4A85FF020F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4215216199" sldId="261"/>
            <ac:spMk id="10" creationId="{50E4C519-FBE9-4ABE-A8F9-C2CBE326932F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4215216199" sldId="261"/>
            <ac:spMk id="12" creationId="{80EC29FB-299E-49F3-8C7B-01199632A30F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4215216199" sldId="261"/>
            <ac:spMk id="14" creationId="{C29A2522-B27A-45C5-897B-79A1407D159A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4215216199" sldId="261"/>
            <ac:spMk id="16" creationId="{98E79BE4-34FE-485A-98A5-92CE8F7C4743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4215216199" sldId="261"/>
            <ac:spMk id="18" creationId="{7A5F0580-5EE9-419F-96EE-B6529EF6E7D0}"/>
          </ac:spMkLst>
        </pc:spChg>
      </pc:sldChg>
      <pc:sldChg chg="addSp delSp modSp add mod setBg delDesignElem">
        <pc:chgData name="Wächter Balázs" userId="16266444-2645-4e8b-aac8-316bf644269e" providerId="ADAL" clId="{DCCFE7BA-0A9E-4DF8-83BE-B216ED67920D}" dt="2026-06-30T00:08:56.329" v="1456" actId="14100"/>
        <pc:sldMkLst>
          <pc:docMk/>
          <pc:sldMk cId="2098849487" sldId="262"/>
        </pc:sldMkLst>
        <pc:spChg chg="mod">
          <ac:chgData name="Wächter Balázs" userId="16266444-2645-4e8b-aac8-316bf644269e" providerId="ADAL" clId="{DCCFE7BA-0A9E-4DF8-83BE-B216ED67920D}" dt="2026-06-30T00:08:56.329" v="1456" actId="14100"/>
          <ac:spMkLst>
            <pc:docMk/>
            <pc:sldMk cId="2098849487" sldId="262"/>
            <ac:spMk id="3" creationId="{D3AEF232-73C2-A098-E379-9FB922A2047C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2098849487" sldId="262"/>
            <ac:spMk id="17" creationId="{D2B783EE-0239-4717-BBEA-8C9EAC61C824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2098849487" sldId="262"/>
            <ac:spMk id="19" creationId="{A7B99495-F43F-4D80-A44F-2CB4764EB90B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2098849487" sldId="262"/>
            <ac:spMk id="21" creationId="{70BEB1E7-2F88-40BC-B73D-42E5B6F80BFC}"/>
          </ac:spMkLst>
        </pc:spChg>
        <pc:picChg chg="add mod">
          <ac:chgData name="Wächter Balázs" userId="16266444-2645-4e8b-aac8-316bf644269e" providerId="ADAL" clId="{DCCFE7BA-0A9E-4DF8-83BE-B216ED67920D}" dt="2026-06-30T00:08:29.244" v="1387" actId="1076"/>
          <ac:picMkLst>
            <pc:docMk/>
            <pc:sldMk cId="2098849487" sldId="262"/>
            <ac:picMk id="6" creationId="{310697EC-E424-E8D3-D3E2-CD5B086F6FC1}"/>
          </ac:picMkLst>
        </pc:picChg>
      </pc:sldChg>
      <pc:sldChg chg="del">
        <pc:chgData name="Wächter Balázs" userId="16266444-2645-4e8b-aac8-316bf644269e" providerId="ADAL" clId="{DCCFE7BA-0A9E-4DF8-83BE-B216ED67920D}" dt="2026-06-29T23:15:49.748" v="5" actId="47"/>
        <pc:sldMkLst>
          <pc:docMk/>
          <pc:sldMk cId="311297196" sldId="264"/>
        </pc:sldMkLst>
      </pc:sldChg>
      <pc:sldChg chg="modSp mod delDesignElem">
        <pc:chgData name="Wächter Balázs" userId="16266444-2645-4e8b-aac8-316bf644269e" providerId="ADAL" clId="{DCCFE7BA-0A9E-4DF8-83BE-B216ED67920D}" dt="2026-06-30T00:16:04.520" v="1603" actId="113"/>
        <pc:sldMkLst>
          <pc:docMk/>
          <pc:sldMk cId="3601834145" sldId="264"/>
        </pc:sldMkLst>
        <pc:spChg chg="mod">
          <ac:chgData name="Wächter Balázs" userId="16266444-2645-4e8b-aac8-316bf644269e" providerId="ADAL" clId="{DCCFE7BA-0A9E-4DF8-83BE-B216ED67920D}" dt="2026-06-30T00:09:12.487" v="1459" actId="1076"/>
          <ac:spMkLst>
            <pc:docMk/>
            <pc:sldMk cId="3601834145" sldId="264"/>
            <ac:spMk id="2" creationId="{DEB7A81F-235C-E330-6455-3500B878BBEA}"/>
          </ac:spMkLst>
        </pc:spChg>
        <pc:spChg chg="mod">
          <ac:chgData name="Wächter Balázs" userId="16266444-2645-4e8b-aac8-316bf644269e" providerId="ADAL" clId="{DCCFE7BA-0A9E-4DF8-83BE-B216ED67920D}" dt="2026-06-30T00:16:04.520" v="1603" actId="113"/>
          <ac:spMkLst>
            <pc:docMk/>
            <pc:sldMk cId="3601834145" sldId="264"/>
            <ac:spMk id="3" creationId="{D309F2C0-40E7-CFCE-DE2D-26ACA57B3B95}"/>
          </ac:spMkLst>
        </pc:spChg>
      </pc:sldChg>
      <pc:sldChg chg="modSp mod delDesignElem">
        <pc:chgData name="Wächter Balázs" userId="16266444-2645-4e8b-aac8-316bf644269e" providerId="ADAL" clId="{DCCFE7BA-0A9E-4DF8-83BE-B216ED67920D}" dt="2026-06-30T00:02:02.108" v="1126" actId="207"/>
        <pc:sldMkLst>
          <pc:docMk/>
          <pc:sldMk cId="2223217460" sldId="265"/>
        </pc:sldMkLst>
        <pc:spChg chg="mod">
          <ac:chgData name="Wächter Balázs" userId="16266444-2645-4e8b-aac8-316bf644269e" providerId="ADAL" clId="{DCCFE7BA-0A9E-4DF8-83BE-B216ED67920D}" dt="2026-06-30T00:01:57.041" v="1125" actId="207"/>
          <ac:spMkLst>
            <pc:docMk/>
            <pc:sldMk cId="2223217460" sldId="265"/>
            <ac:spMk id="2" creationId="{4CC3FCA5-C192-2F1C-78ED-07B73FAFEAD2}"/>
          </ac:spMkLst>
        </pc:spChg>
        <pc:spChg chg="mod">
          <ac:chgData name="Wächter Balázs" userId="16266444-2645-4e8b-aac8-316bf644269e" providerId="ADAL" clId="{DCCFE7BA-0A9E-4DF8-83BE-B216ED67920D}" dt="2026-06-30T00:02:02.108" v="1126" actId="207"/>
          <ac:spMkLst>
            <pc:docMk/>
            <pc:sldMk cId="2223217460" sldId="265"/>
            <ac:spMk id="3" creationId="{CA23186B-2BB9-74C1-14B8-708463B2BE20}"/>
          </ac:spMkLst>
        </pc:spChg>
      </pc:sldChg>
      <pc:sldChg chg="modSp mod delDesignElem">
        <pc:chgData name="Wächter Balázs" userId="16266444-2645-4e8b-aac8-316bf644269e" providerId="ADAL" clId="{DCCFE7BA-0A9E-4DF8-83BE-B216ED67920D}" dt="2026-06-30T00:02:13.730" v="1128" actId="207"/>
        <pc:sldMkLst>
          <pc:docMk/>
          <pc:sldMk cId="2074500058" sldId="266"/>
        </pc:sldMkLst>
        <pc:spChg chg="mod">
          <ac:chgData name="Wächter Balázs" userId="16266444-2645-4e8b-aac8-316bf644269e" providerId="ADAL" clId="{DCCFE7BA-0A9E-4DF8-83BE-B216ED67920D}" dt="2026-06-30T00:02:13.730" v="1128" actId="207"/>
          <ac:spMkLst>
            <pc:docMk/>
            <pc:sldMk cId="2074500058" sldId="266"/>
            <ac:spMk id="2" creationId="{087636E4-00D5-BDE0-9BCD-C1AC65D668FA}"/>
          </ac:spMkLst>
        </pc:spChg>
        <pc:spChg chg="mod">
          <ac:chgData name="Wächter Balázs" userId="16266444-2645-4e8b-aac8-316bf644269e" providerId="ADAL" clId="{DCCFE7BA-0A9E-4DF8-83BE-B216ED67920D}" dt="2026-06-30T00:02:10.862" v="1127" actId="207"/>
          <ac:spMkLst>
            <pc:docMk/>
            <pc:sldMk cId="2074500058" sldId="266"/>
            <ac:spMk id="3" creationId="{ACFCF709-3FC0-0752-C953-C126DC39717C}"/>
          </ac:spMkLst>
        </pc:spChg>
      </pc:sldChg>
      <pc:sldChg chg="del">
        <pc:chgData name="Wächter Balázs" userId="16266444-2645-4e8b-aac8-316bf644269e" providerId="ADAL" clId="{DCCFE7BA-0A9E-4DF8-83BE-B216ED67920D}" dt="2026-06-29T23:15:46.191" v="3" actId="47"/>
        <pc:sldMkLst>
          <pc:docMk/>
          <pc:sldMk cId="1070395322" sldId="284"/>
        </pc:sldMkLst>
      </pc:sldChg>
      <pc:sldChg chg="addSp delSp modSp mod">
        <pc:chgData name="Wächter Balázs" userId="16266444-2645-4e8b-aac8-316bf644269e" providerId="ADAL" clId="{DCCFE7BA-0A9E-4DF8-83BE-B216ED67920D}" dt="2026-06-30T00:23:23.439" v="1690" actId="1076"/>
        <pc:sldMkLst>
          <pc:docMk/>
          <pc:sldMk cId="707414976" sldId="358"/>
        </pc:sldMkLst>
        <pc:spChg chg="mod">
          <ac:chgData name="Wächter Balázs" userId="16266444-2645-4e8b-aac8-316bf644269e" providerId="ADAL" clId="{DCCFE7BA-0A9E-4DF8-83BE-B216ED67920D}" dt="2026-06-29T23:38:26.757" v="182" actId="2711"/>
          <ac:spMkLst>
            <pc:docMk/>
            <pc:sldMk cId="707414976" sldId="358"/>
            <ac:spMk id="5" creationId="{CF447830-8AD0-94DB-3F6C-D469ECF72F3E}"/>
          </ac:spMkLst>
        </pc:spChg>
        <pc:picChg chg="add mod">
          <ac:chgData name="Wächter Balázs" userId="16266444-2645-4e8b-aac8-316bf644269e" providerId="ADAL" clId="{DCCFE7BA-0A9E-4DF8-83BE-B216ED67920D}" dt="2026-06-30T00:23:23.439" v="1690" actId="1076"/>
          <ac:picMkLst>
            <pc:docMk/>
            <pc:sldMk cId="707414976" sldId="358"/>
            <ac:picMk id="6" creationId="{73F5D1AA-D344-F4BF-689B-04E2FE05843E}"/>
          </ac:picMkLst>
        </pc:picChg>
        <pc:picChg chg="del mod">
          <ac:chgData name="Wächter Balázs" userId="16266444-2645-4e8b-aac8-316bf644269e" providerId="ADAL" clId="{DCCFE7BA-0A9E-4DF8-83BE-B216ED67920D}" dt="2026-06-29T23:38:59.093" v="187" actId="21"/>
          <ac:picMkLst>
            <pc:docMk/>
            <pc:sldMk cId="707414976" sldId="358"/>
            <ac:picMk id="7" creationId="{8C8B4F02-031D-0848-61B6-F358C96E3C66}"/>
          </ac:picMkLst>
        </pc:picChg>
      </pc:sldChg>
      <pc:sldChg chg="modSp mod ord">
        <pc:chgData name="Wächter Balázs" userId="16266444-2645-4e8b-aac8-316bf644269e" providerId="ADAL" clId="{DCCFE7BA-0A9E-4DF8-83BE-B216ED67920D}" dt="2026-06-29T23:49:38.328" v="603" actId="1076"/>
        <pc:sldMkLst>
          <pc:docMk/>
          <pc:sldMk cId="3716330266" sldId="361"/>
        </pc:sldMkLst>
        <pc:picChg chg="mod">
          <ac:chgData name="Wächter Balázs" userId="16266444-2645-4e8b-aac8-316bf644269e" providerId="ADAL" clId="{DCCFE7BA-0A9E-4DF8-83BE-B216ED67920D}" dt="2026-06-29T23:49:38.328" v="603" actId="1076"/>
          <ac:picMkLst>
            <pc:docMk/>
            <pc:sldMk cId="3716330266" sldId="361"/>
            <ac:picMk id="11" creationId="{117155C0-6FDE-B882-8239-9EAAD9D855DD}"/>
          </ac:picMkLst>
        </pc:picChg>
      </pc:sldChg>
      <pc:sldChg chg="addSp delSp modSp mod chgLayout">
        <pc:chgData name="Wächter Balázs" userId="16266444-2645-4e8b-aac8-316bf644269e" providerId="ADAL" clId="{DCCFE7BA-0A9E-4DF8-83BE-B216ED67920D}" dt="2026-06-30T00:21:17.388" v="1669" actId="1076"/>
        <pc:sldMkLst>
          <pc:docMk/>
          <pc:sldMk cId="2585516505" sldId="368"/>
        </pc:sldMkLst>
        <pc:spChg chg="add del mod ord">
          <ac:chgData name="Wächter Balázs" userId="16266444-2645-4e8b-aac8-316bf644269e" providerId="ADAL" clId="{DCCFE7BA-0A9E-4DF8-83BE-B216ED67920D}" dt="2026-06-30T00:10:58.833" v="1480" actId="478"/>
          <ac:spMkLst>
            <pc:docMk/>
            <pc:sldMk cId="2585516505" sldId="368"/>
            <ac:spMk id="2" creationId="{E8C4AC66-0394-A694-8882-9AACFAE0F247}"/>
          </ac:spMkLst>
        </pc:spChg>
        <pc:spChg chg="mod ord">
          <ac:chgData name="Wächter Balázs" userId="16266444-2645-4e8b-aac8-316bf644269e" providerId="ADAL" clId="{DCCFE7BA-0A9E-4DF8-83BE-B216ED67920D}" dt="2026-06-30T00:10:44.045" v="1475" actId="700"/>
          <ac:spMkLst>
            <pc:docMk/>
            <pc:sldMk cId="2585516505" sldId="368"/>
            <ac:spMk id="3" creationId="{DF00EA34-ED6E-E4AD-BBCC-43B24C16B401}"/>
          </ac:spMkLst>
        </pc:spChg>
        <pc:spChg chg="add mod ord">
          <ac:chgData name="Wächter Balázs" userId="16266444-2645-4e8b-aac8-316bf644269e" providerId="ADAL" clId="{DCCFE7BA-0A9E-4DF8-83BE-B216ED67920D}" dt="2026-06-30T00:21:10.153" v="1668" actId="27636"/>
          <ac:spMkLst>
            <pc:docMk/>
            <pc:sldMk cId="2585516505" sldId="368"/>
            <ac:spMk id="4" creationId="{FBEAA1CB-FCE2-62B3-0CB2-1197293D6E5B}"/>
          </ac:spMkLst>
        </pc:spChg>
        <pc:spChg chg="mod">
          <ac:chgData name="Wächter Balázs" userId="16266444-2645-4e8b-aac8-316bf644269e" providerId="ADAL" clId="{DCCFE7BA-0A9E-4DF8-83BE-B216ED67920D}" dt="2026-06-30T00:11:58.343" v="1506" actId="1076"/>
          <ac:spMkLst>
            <pc:docMk/>
            <pc:sldMk cId="2585516505" sldId="368"/>
            <ac:spMk id="7" creationId="{E3C6612D-589A-261A-4829-FF21ACEC7412}"/>
          </ac:spMkLst>
        </pc:spChg>
        <pc:graphicFrameChg chg="del mod modGraphic">
          <ac:chgData name="Wächter Balázs" userId="16266444-2645-4e8b-aac8-316bf644269e" providerId="ADAL" clId="{DCCFE7BA-0A9E-4DF8-83BE-B216ED67920D}" dt="2026-06-30T00:10:50.342" v="1476" actId="478"/>
          <ac:graphicFrameMkLst>
            <pc:docMk/>
            <pc:sldMk cId="2585516505" sldId="368"/>
            <ac:graphicFrameMk id="11" creationId="{E33CEBFA-C23A-63E8-0398-0BD8DD3F525B}"/>
          </ac:graphicFrameMkLst>
        </pc:graphicFrameChg>
        <pc:picChg chg="add mod">
          <ac:chgData name="Wächter Balázs" userId="16266444-2645-4e8b-aac8-316bf644269e" providerId="ADAL" clId="{DCCFE7BA-0A9E-4DF8-83BE-B216ED67920D}" dt="2026-06-30T00:21:17.388" v="1669" actId="1076"/>
          <ac:picMkLst>
            <pc:docMk/>
            <pc:sldMk cId="2585516505" sldId="368"/>
            <ac:picMk id="5" creationId="{59E9CB83-6BE5-8847-8D1D-87A081B38234}"/>
          </ac:picMkLst>
        </pc:picChg>
        <pc:picChg chg="del mod">
          <ac:chgData name="Wächter Balázs" userId="16266444-2645-4e8b-aac8-316bf644269e" providerId="ADAL" clId="{DCCFE7BA-0A9E-4DF8-83BE-B216ED67920D}" dt="2026-06-30T00:11:21.955" v="1490" actId="478"/>
          <ac:picMkLst>
            <pc:docMk/>
            <pc:sldMk cId="2585516505" sldId="368"/>
            <ac:picMk id="14" creationId="{B1303E87-4806-44D3-2D7A-D8A7C0B7B8ED}"/>
          </ac:picMkLst>
        </pc:picChg>
      </pc:sldChg>
      <pc:sldChg chg="delSp modSp add mod">
        <pc:chgData name="Wächter Balázs" userId="16266444-2645-4e8b-aac8-316bf644269e" providerId="ADAL" clId="{DCCFE7BA-0A9E-4DF8-83BE-B216ED67920D}" dt="2026-06-29T23:44:25.398" v="566" actId="1076"/>
        <pc:sldMkLst>
          <pc:docMk/>
          <pc:sldMk cId="3832091395" sldId="381"/>
        </pc:sldMkLst>
        <pc:spChg chg="mod">
          <ac:chgData name="Wächter Balázs" userId="16266444-2645-4e8b-aac8-316bf644269e" providerId="ADAL" clId="{DCCFE7BA-0A9E-4DF8-83BE-B216ED67920D}" dt="2026-06-29T23:44:25.398" v="566" actId="1076"/>
          <ac:spMkLst>
            <pc:docMk/>
            <pc:sldMk cId="3832091395" sldId="381"/>
            <ac:spMk id="3" creationId="{77216865-7F5A-B857-E4C5-B3B74A0DFE44}"/>
          </ac:spMkLst>
        </pc:spChg>
        <pc:spChg chg="del">
          <ac:chgData name="Wächter Balázs" userId="16266444-2645-4e8b-aac8-316bf644269e" providerId="ADAL" clId="{DCCFE7BA-0A9E-4DF8-83BE-B216ED67920D}" dt="2026-06-29T23:43:57.781" v="565" actId="478"/>
          <ac:spMkLst>
            <pc:docMk/>
            <pc:sldMk cId="3832091395" sldId="381"/>
            <ac:spMk id="7" creationId="{F9CE2DB0-9308-7354-8975-F986AD327404}"/>
          </ac:spMkLst>
        </pc:spChg>
      </pc:sldChg>
      <pc:sldChg chg="del">
        <pc:chgData name="Wächter Balázs" userId="16266444-2645-4e8b-aac8-316bf644269e" providerId="ADAL" clId="{DCCFE7BA-0A9E-4DF8-83BE-B216ED67920D}" dt="2026-06-29T23:15:47.914" v="4" actId="47"/>
        <pc:sldMkLst>
          <pc:docMk/>
          <pc:sldMk cId="2583541849" sldId="386"/>
        </pc:sldMkLst>
      </pc:sldChg>
      <pc:sldChg chg="del">
        <pc:chgData name="Wächter Balázs" userId="16266444-2645-4e8b-aac8-316bf644269e" providerId="ADAL" clId="{DCCFE7BA-0A9E-4DF8-83BE-B216ED67920D}" dt="2026-06-29T23:15:45.071" v="2" actId="47"/>
        <pc:sldMkLst>
          <pc:docMk/>
          <pc:sldMk cId="3040109492" sldId="387"/>
        </pc:sldMkLst>
      </pc:sldChg>
      <pc:sldChg chg="del">
        <pc:chgData name="Wächter Balázs" userId="16266444-2645-4e8b-aac8-316bf644269e" providerId="ADAL" clId="{DCCFE7BA-0A9E-4DF8-83BE-B216ED67920D}" dt="2026-06-29T23:15:42.114" v="0" actId="47"/>
        <pc:sldMkLst>
          <pc:docMk/>
          <pc:sldMk cId="3656052053" sldId="414"/>
        </pc:sldMkLst>
      </pc:sldChg>
      <pc:sldChg chg="del">
        <pc:chgData name="Wächter Balázs" userId="16266444-2645-4e8b-aac8-316bf644269e" providerId="ADAL" clId="{DCCFE7BA-0A9E-4DF8-83BE-B216ED67920D}" dt="2026-06-29T23:15:52.105" v="6" actId="47"/>
        <pc:sldMkLst>
          <pc:docMk/>
          <pc:sldMk cId="3430944720" sldId="415"/>
        </pc:sldMkLst>
      </pc:sldChg>
      <pc:sldChg chg="del">
        <pc:chgData name="Wächter Balázs" userId="16266444-2645-4e8b-aac8-316bf644269e" providerId="ADAL" clId="{DCCFE7BA-0A9E-4DF8-83BE-B216ED67920D}" dt="2026-06-29T23:15:43.591" v="1" actId="47"/>
        <pc:sldMkLst>
          <pc:docMk/>
          <pc:sldMk cId="642510077" sldId="416"/>
        </pc:sldMkLst>
      </pc:sldChg>
      <pc:sldChg chg="modSp mod ord">
        <pc:chgData name="Wächter Balázs" userId="16266444-2645-4e8b-aac8-316bf644269e" providerId="ADAL" clId="{DCCFE7BA-0A9E-4DF8-83BE-B216ED67920D}" dt="2026-06-30T00:05:03.661" v="1170" actId="1076"/>
        <pc:sldMkLst>
          <pc:docMk/>
          <pc:sldMk cId="93971776" sldId="417"/>
        </pc:sldMkLst>
        <pc:spChg chg="mod">
          <ac:chgData name="Wächter Balázs" userId="16266444-2645-4e8b-aac8-316bf644269e" providerId="ADAL" clId="{DCCFE7BA-0A9E-4DF8-83BE-B216ED67920D}" dt="2026-06-30T00:05:03.661" v="1170" actId="1076"/>
          <ac:spMkLst>
            <pc:docMk/>
            <pc:sldMk cId="93971776" sldId="417"/>
            <ac:spMk id="3" creationId="{FE31A5F1-8D0D-A374-1C3F-02F92067DFC7}"/>
          </ac:spMkLst>
        </pc:spChg>
      </pc:sldChg>
      <pc:sldChg chg="modSp add del mod">
        <pc:chgData name="Wächter Balázs" userId="16266444-2645-4e8b-aac8-316bf644269e" providerId="ADAL" clId="{DCCFE7BA-0A9E-4DF8-83BE-B216ED67920D}" dt="2026-06-30T00:12:40.883" v="1512" actId="47"/>
        <pc:sldMkLst>
          <pc:docMk/>
          <pc:sldMk cId="71251091" sldId="418"/>
        </pc:sldMkLst>
        <pc:graphicFrameChg chg="modGraphic">
          <ac:chgData name="Wächter Balázs" userId="16266444-2645-4e8b-aac8-316bf644269e" providerId="ADAL" clId="{DCCFE7BA-0A9E-4DF8-83BE-B216ED67920D}" dt="2026-06-30T00:12:19.027" v="1508" actId="20577"/>
          <ac:graphicFrameMkLst>
            <pc:docMk/>
            <pc:sldMk cId="71251091" sldId="418"/>
            <ac:graphicFrameMk id="11" creationId="{D04C052F-818B-DD4A-3E17-2F7D26EDA1D5}"/>
          </ac:graphicFrameMkLst>
        </pc:graphicFrameChg>
      </pc:sldChg>
      <pc:sldChg chg="modSp add del mod">
        <pc:chgData name="Wächter Balázs" userId="16266444-2645-4e8b-aac8-316bf644269e" providerId="ADAL" clId="{DCCFE7BA-0A9E-4DF8-83BE-B216ED67920D}" dt="2026-06-30T00:14:41.838" v="1598" actId="47"/>
        <pc:sldMkLst>
          <pc:docMk/>
          <pc:sldMk cId="3673434858" sldId="419"/>
        </pc:sldMkLst>
        <pc:graphicFrameChg chg="mod modGraphic">
          <ac:chgData name="Wächter Balázs" userId="16266444-2645-4e8b-aac8-316bf644269e" providerId="ADAL" clId="{DCCFE7BA-0A9E-4DF8-83BE-B216ED67920D}" dt="2026-06-30T00:13:06.978" v="1517"/>
          <ac:graphicFrameMkLst>
            <pc:docMk/>
            <pc:sldMk cId="3673434858" sldId="419"/>
            <ac:graphicFrameMk id="11" creationId="{E12F3F83-E457-F606-48E4-65E9F1A26AAC}"/>
          </ac:graphicFrameMkLst>
        </pc:graphicFrameChg>
      </pc:sldChg>
      <pc:sldChg chg="addSp delSp modSp add mod ord chgLayout">
        <pc:chgData name="Wächter Balázs" userId="16266444-2645-4e8b-aac8-316bf644269e" providerId="ADAL" clId="{DCCFE7BA-0A9E-4DF8-83BE-B216ED67920D}" dt="2026-06-30T00:24:33.167" v="1705" actId="20577"/>
        <pc:sldMkLst>
          <pc:docMk/>
          <pc:sldMk cId="612965635" sldId="420"/>
        </pc:sldMkLst>
        <pc:spChg chg="add del mod">
          <ac:chgData name="Wächter Balázs" userId="16266444-2645-4e8b-aac8-316bf644269e" providerId="ADAL" clId="{DCCFE7BA-0A9E-4DF8-83BE-B216ED67920D}" dt="2026-06-29T23:20:44.053" v="152"/>
          <ac:spMkLst>
            <pc:docMk/>
            <pc:sldMk cId="612965635" sldId="420"/>
            <ac:spMk id="2" creationId="{85AB9D2D-3E68-30A9-8760-C7B56AF929A5}"/>
          </ac:spMkLst>
        </pc:spChg>
        <pc:spChg chg="mod ord">
          <ac:chgData name="Wächter Balázs" userId="16266444-2645-4e8b-aac8-316bf644269e" providerId="ADAL" clId="{DCCFE7BA-0A9E-4DF8-83BE-B216ED67920D}" dt="2026-06-29T23:40:07.178" v="203" actId="700"/>
          <ac:spMkLst>
            <pc:docMk/>
            <pc:sldMk cId="612965635" sldId="420"/>
            <ac:spMk id="3" creationId="{3733CF4B-81B1-1238-91F4-426A50497331}"/>
          </ac:spMkLst>
        </pc:spChg>
        <pc:spChg chg="add del mod">
          <ac:chgData name="Wächter Balázs" userId="16266444-2645-4e8b-aac8-316bf644269e" providerId="ADAL" clId="{DCCFE7BA-0A9E-4DF8-83BE-B216ED67920D}" dt="2026-06-29T23:40:41.661" v="305"/>
          <ac:spMkLst>
            <pc:docMk/>
            <pc:sldMk cId="612965635" sldId="420"/>
            <ac:spMk id="5" creationId="{B78882D4-D6D8-804D-E7F9-B0F7AD00385C}"/>
          </ac:spMkLst>
        </pc:spChg>
        <pc:spChg chg="add del mod ord">
          <ac:chgData name="Wächter Balázs" userId="16266444-2645-4e8b-aac8-316bf644269e" providerId="ADAL" clId="{DCCFE7BA-0A9E-4DF8-83BE-B216ED67920D}" dt="2026-06-29T23:40:10.765" v="204" actId="478"/>
          <ac:spMkLst>
            <pc:docMk/>
            <pc:sldMk cId="612965635" sldId="420"/>
            <ac:spMk id="6" creationId="{386ED0AF-8A3F-7657-6A75-7B20BE3E0D09}"/>
          </ac:spMkLst>
        </pc:spChg>
        <pc:spChg chg="mod">
          <ac:chgData name="Wächter Balázs" userId="16266444-2645-4e8b-aac8-316bf644269e" providerId="ADAL" clId="{DCCFE7BA-0A9E-4DF8-83BE-B216ED67920D}" dt="2026-06-29T23:39:32.820" v="197" actId="20577"/>
          <ac:spMkLst>
            <pc:docMk/>
            <pc:sldMk cId="612965635" sldId="420"/>
            <ac:spMk id="7" creationId="{84F004D6-66BE-78E3-748D-13F3330BCAA1}"/>
          </ac:spMkLst>
        </pc:spChg>
        <pc:spChg chg="add mod ord">
          <ac:chgData name="Wächter Balázs" userId="16266444-2645-4e8b-aac8-316bf644269e" providerId="ADAL" clId="{DCCFE7BA-0A9E-4DF8-83BE-B216ED67920D}" dt="2026-06-30T00:24:33.167" v="1705" actId="20577"/>
          <ac:spMkLst>
            <pc:docMk/>
            <pc:sldMk cId="612965635" sldId="420"/>
            <ac:spMk id="8" creationId="{4EEFBCFA-CBBF-8F0E-39BC-94223C50845C}"/>
          </ac:spMkLst>
        </pc:spChg>
        <pc:graphicFrameChg chg="del mod">
          <ac:chgData name="Wächter Balázs" userId="16266444-2645-4e8b-aac8-316bf644269e" providerId="ADAL" clId="{DCCFE7BA-0A9E-4DF8-83BE-B216ED67920D}" dt="2026-06-29T23:39:52.995" v="201" actId="478"/>
          <ac:graphicFrameMkLst>
            <pc:docMk/>
            <pc:sldMk cId="612965635" sldId="420"/>
            <ac:graphicFrameMk id="11" creationId="{B466704C-05D7-DCD2-8691-7B6746492BEF}"/>
          </ac:graphicFrameMkLst>
        </pc:graphicFrameChg>
        <pc:picChg chg="del mod">
          <ac:chgData name="Wächter Balázs" userId="16266444-2645-4e8b-aac8-316bf644269e" providerId="ADAL" clId="{DCCFE7BA-0A9E-4DF8-83BE-B216ED67920D}" dt="2026-06-29T23:40:41.659" v="303" actId="478"/>
          <ac:picMkLst>
            <pc:docMk/>
            <pc:sldMk cId="612965635" sldId="420"/>
            <ac:picMk id="14" creationId="{B792B8CA-A296-349E-5D4C-2553F96A959C}"/>
          </ac:picMkLst>
        </pc:picChg>
      </pc:sldChg>
      <pc:sldChg chg="addSp delSp modSp new mod">
        <pc:chgData name="Wächter Balázs" userId="16266444-2645-4e8b-aac8-316bf644269e" providerId="ADAL" clId="{DCCFE7BA-0A9E-4DF8-83BE-B216ED67920D}" dt="2026-06-30T00:23:14.505" v="1689" actId="1076"/>
        <pc:sldMkLst>
          <pc:docMk/>
          <pc:sldMk cId="2115254493" sldId="421"/>
        </pc:sldMkLst>
        <pc:spChg chg="del mod">
          <ac:chgData name="Wächter Balázs" userId="16266444-2645-4e8b-aac8-316bf644269e" providerId="ADAL" clId="{DCCFE7BA-0A9E-4DF8-83BE-B216ED67920D}" dt="2026-06-29T23:37:24.686" v="180" actId="478"/>
          <ac:spMkLst>
            <pc:docMk/>
            <pc:sldMk cId="2115254493" sldId="421"/>
            <ac:spMk id="2" creationId="{74A4D216-D39E-947D-154A-A041CAF565E4}"/>
          </ac:spMkLst>
        </pc:spChg>
        <pc:spChg chg="mod">
          <ac:chgData name="Wächter Balázs" userId="16266444-2645-4e8b-aac8-316bf644269e" providerId="ADAL" clId="{DCCFE7BA-0A9E-4DF8-83BE-B216ED67920D}" dt="2026-06-30T00:23:07.957" v="1688" actId="14100"/>
          <ac:spMkLst>
            <pc:docMk/>
            <pc:sldMk cId="2115254493" sldId="421"/>
            <ac:spMk id="3" creationId="{5EBA65B6-E11D-D0C7-69EC-21C587AC4F55}"/>
          </ac:spMkLst>
        </pc:spChg>
        <pc:spChg chg="del">
          <ac:chgData name="Wächter Balázs" userId="16266444-2645-4e8b-aac8-316bf644269e" providerId="ADAL" clId="{DCCFE7BA-0A9E-4DF8-83BE-B216ED67920D}" dt="2026-06-30T00:14:55.564" v="1599" actId="478"/>
          <ac:spMkLst>
            <pc:docMk/>
            <pc:sldMk cId="2115254493" sldId="421"/>
            <ac:spMk id="4" creationId="{20A30780-D0FF-F8D1-2C83-A30E4D73FE4A}"/>
          </ac:spMkLst>
        </pc:spChg>
        <pc:spChg chg="add mod">
          <ac:chgData name="Wächter Balázs" userId="16266444-2645-4e8b-aac8-316bf644269e" providerId="ADAL" clId="{DCCFE7BA-0A9E-4DF8-83BE-B216ED67920D}" dt="2026-06-29T23:38:38.492" v="184" actId="2711"/>
          <ac:spMkLst>
            <pc:docMk/>
            <pc:sldMk cId="2115254493" sldId="421"/>
            <ac:spMk id="6" creationId="{02DCCD68-CF4F-808A-A96D-8C2A14BEF94A}"/>
          </ac:spMkLst>
        </pc:spChg>
        <pc:spChg chg="add del mod">
          <ac:chgData name="Wächter Balázs" userId="16266444-2645-4e8b-aac8-316bf644269e" providerId="ADAL" clId="{DCCFE7BA-0A9E-4DF8-83BE-B216ED67920D}" dt="2026-06-29T23:37:26.346" v="181" actId="478"/>
          <ac:spMkLst>
            <pc:docMk/>
            <pc:sldMk cId="2115254493" sldId="421"/>
            <ac:spMk id="8" creationId="{A7DA70E0-4129-1258-7BC7-AE98CCCDCB5A}"/>
          </ac:spMkLst>
        </pc:spChg>
        <pc:picChg chg="add mod">
          <ac:chgData name="Wächter Balázs" userId="16266444-2645-4e8b-aac8-316bf644269e" providerId="ADAL" clId="{DCCFE7BA-0A9E-4DF8-83BE-B216ED67920D}" dt="2026-06-30T00:23:14.505" v="1689" actId="1076"/>
          <ac:picMkLst>
            <pc:docMk/>
            <pc:sldMk cId="2115254493" sldId="421"/>
            <ac:picMk id="10" creationId="{552CA621-FADB-B5B5-BA6B-6CA7E1E83A2C}"/>
          </ac:picMkLst>
        </pc:picChg>
      </pc:sldChg>
      <pc:sldChg chg="new del">
        <pc:chgData name="Wächter Balázs" userId="16266444-2645-4e8b-aac8-316bf644269e" providerId="ADAL" clId="{DCCFE7BA-0A9E-4DF8-83BE-B216ED67920D}" dt="2026-06-29T23:42:56.171" v="559" actId="47"/>
        <pc:sldMkLst>
          <pc:docMk/>
          <pc:sldMk cId="2385356182" sldId="422"/>
        </pc:sldMkLst>
      </pc:sldChg>
      <pc:sldChg chg="addSp delSp modSp new mod">
        <pc:chgData name="Wächter Balázs" userId="16266444-2645-4e8b-aac8-316bf644269e" providerId="ADAL" clId="{DCCFE7BA-0A9E-4DF8-83BE-B216ED67920D}" dt="2026-06-30T00:11:36.441" v="1502" actId="20577"/>
        <pc:sldMkLst>
          <pc:docMk/>
          <pc:sldMk cId="3820958909" sldId="422"/>
        </pc:sldMkLst>
        <pc:spChg chg="del mod">
          <ac:chgData name="Wächter Balázs" userId="16266444-2645-4e8b-aac8-316bf644269e" providerId="ADAL" clId="{DCCFE7BA-0A9E-4DF8-83BE-B216ED67920D}" dt="2026-06-29T23:50:26.203" v="613" actId="478"/>
          <ac:spMkLst>
            <pc:docMk/>
            <pc:sldMk cId="3820958909" sldId="422"/>
            <ac:spMk id="2" creationId="{6BCBA67C-C1DC-E67D-26A3-2ADFE75F6ACD}"/>
          </ac:spMkLst>
        </pc:spChg>
        <pc:spChg chg="del">
          <ac:chgData name="Wächter Balázs" userId="16266444-2645-4e8b-aac8-316bf644269e" providerId="ADAL" clId="{DCCFE7BA-0A9E-4DF8-83BE-B216ED67920D}" dt="2026-06-29T23:49:43.964" v="604" actId="478"/>
          <ac:spMkLst>
            <pc:docMk/>
            <pc:sldMk cId="3820958909" sldId="422"/>
            <ac:spMk id="3" creationId="{75E990EC-FFEA-F0E2-A57E-9597A9D6F02A}"/>
          </ac:spMkLst>
        </pc:spChg>
        <pc:spChg chg="add mod">
          <ac:chgData name="Wächter Balázs" userId="16266444-2645-4e8b-aac8-316bf644269e" providerId="ADAL" clId="{DCCFE7BA-0A9E-4DF8-83BE-B216ED67920D}" dt="2026-06-30T00:11:36.441" v="1502" actId="20577"/>
          <ac:spMkLst>
            <pc:docMk/>
            <pc:sldMk cId="3820958909" sldId="422"/>
            <ac:spMk id="15" creationId="{F28C0D93-97FC-1E7D-FFE4-579F750B238F}"/>
          </ac:spMkLst>
        </pc:spChg>
        <pc:spChg chg="add del mod">
          <ac:chgData name="Wächter Balázs" userId="16266444-2645-4e8b-aac8-316bf644269e" providerId="ADAL" clId="{DCCFE7BA-0A9E-4DF8-83BE-B216ED67920D}" dt="2026-06-29T23:50:28.635" v="614" actId="478"/>
          <ac:spMkLst>
            <pc:docMk/>
            <pc:sldMk cId="3820958909" sldId="422"/>
            <ac:spMk id="17" creationId="{7FB04054-DCF6-48D6-9D17-5DC65F432603}"/>
          </ac:spMkLst>
        </pc:spChg>
        <pc:spChg chg="add mod">
          <ac:chgData name="Wächter Balázs" userId="16266444-2645-4e8b-aac8-316bf644269e" providerId="ADAL" clId="{DCCFE7BA-0A9E-4DF8-83BE-B216ED67920D}" dt="2026-06-30T00:04:47.150" v="1167" actId="20577"/>
          <ac:spMkLst>
            <pc:docMk/>
            <pc:sldMk cId="3820958909" sldId="422"/>
            <ac:spMk id="18" creationId="{F29CD777-9836-085C-70D2-181F23591A77}"/>
          </ac:spMkLst>
        </pc:spChg>
        <pc:picChg chg="add del mod modCrop">
          <ac:chgData name="Wächter Balázs" userId="16266444-2645-4e8b-aac8-316bf644269e" providerId="ADAL" clId="{DCCFE7BA-0A9E-4DF8-83BE-B216ED67920D}" dt="2026-06-29T23:46:39.628" v="573" actId="478"/>
          <ac:picMkLst>
            <pc:docMk/>
            <pc:sldMk cId="3820958909" sldId="422"/>
            <ac:picMk id="5" creationId="{D358492B-9B4C-AC94-D825-DBB756A47236}"/>
          </ac:picMkLst>
        </pc:picChg>
        <pc:picChg chg="add mod modCrop">
          <ac:chgData name="Wächter Balázs" userId="16266444-2645-4e8b-aac8-316bf644269e" providerId="ADAL" clId="{DCCFE7BA-0A9E-4DF8-83BE-B216ED67920D}" dt="2026-06-29T23:51:02.136" v="623" actId="14100"/>
          <ac:picMkLst>
            <pc:docMk/>
            <pc:sldMk cId="3820958909" sldId="422"/>
            <ac:picMk id="7" creationId="{0E586612-9AF8-F456-558D-DC84ADF6CB2C}"/>
          </ac:picMkLst>
        </pc:picChg>
        <pc:picChg chg="add mod modCrop">
          <ac:chgData name="Wächter Balázs" userId="16266444-2645-4e8b-aac8-316bf644269e" providerId="ADAL" clId="{DCCFE7BA-0A9E-4DF8-83BE-B216ED67920D}" dt="2026-06-29T23:50:34.702" v="616" actId="1076"/>
          <ac:picMkLst>
            <pc:docMk/>
            <pc:sldMk cId="3820958909" sldId="422"/>
            <ac:picMk id="9" creationId="{972D85F2-E846-79DE-DA47-F1404AE8045E}"/>
          </ac:picMkLst>
        </pc:picChg>
        <pc:picChg chg="add mod modCrop">
          <ac:chgData name="Wächter Balázs" userId="16266444-2645-4e8b-aac8-316bf644269e" providerId="ADAL" clId="{DCCFE7BA-0A9E-4DF8-83BE-B216ED67920D}" dt="2026-06-29T23:51:07.325" v="624" actId="1076"/>
          <ac:picMkLst>
            <pc:docMk/>
            <pc:sldMk cId="3820958909" sldId="422"/>
            <ac:picMk id="11" creationId="{4E445964-C4FC-2694-48C5-64CEF77167CB}"/>
          </ac:picMkLst>
        </pc:picChg>
        <pc:picChg chg="add mod modCrop">
          <ac:chgData name="Wächter Balázs" userId="16266444-2645-4e8b-aac8-316bf644269e" providerId="ADAL" clId="{DCCFE7BA-0A9E-4DF8-83BE-B216ED67920D}" dt="2026-06-29T23:50:57.409" v="622" actId="14100"/>
          <ac:picMkLst>
            <pc:docMk/>
            <pc:sldMk cId="3820958909" sldId="422"/>
            <ac:picMk id="13" creationId="{BE939397-C275-7BC1-D1FC-55787FFB810D}"/>
          </ac:picMkLst>
        </pc:picChg>
      </pc:sldChg>
      <pc:sldChg chg="addSp delSp modSp new del mod">
        <pc:chgData name="Wächter Balázs" userId="16266444-2645-4e8b-aac8-316bf644269e" providerId="ADAL" clId="{DCCFE7BA-0A9E-4DF8-83BE-B216ED67920D}" dt="2026-06-30T00:03:38.408" v="1129" actId="47"/>
        <pc:sldMkLst>
          <pc:docMk/>
          <pc:sldMk cId="1624755817" sldId="423"/>
        </pc:sldMkLst>
        <pc:spChg chg="del">
          <ac:chgData name="Wächter Balázs" userId="16266444-2645-4e8b-aac8-316bf644269e" providerId="ADAL" clId="{DCCFE7BA-0A9E-4DF8-83BE-B216ED67920D}" dt="2026-06-29T23:53:50.283" v="787" actId="478"/>
          <ac:spMkLst>
            <pc:docMk/>
            <pc:sldMk cId="1624755817" sldId="423"/>
            <ac:spMk id="2" creationId="{FAD9748F-12A9-2887-5666-13961688BCEB}"/>
          </ac:spMkLst>
        </pc:spChg>
        <pc:spChg chg="del">
          <ac:chgData name="Wächter Balázs" userId="16266444-2645-4e8b-aac8-316bf644269e" providerId="ADAL" clId="{DCCFE7BA-0A9E-4DF8-83BE-B216ED67920D}" dt="2026-06-29T23:53:46.968" v="786" actId="478"/>
          <ac:spMkLst>
            <pc:docMk/>
            <pc:sldMk cId="1624755817" sldId="423"/>
            <ac:spMk id="3" creationId="{A6E77487-EEFF-B204-851B-7B0030D82905}"/>
          </ac:spMkLst>
        </pc:spChg>
        <pc:spChg chg="add mod">
          <ac:chgData name="Wächter Balázs" userId="16266444-2645-4e8b-aac8-316bf644269e" providerId="ADAL" clId="{DCCFE7BA-0A9E-4DF8-83BE-B216ED67920D}" dt="2026-06-29T23:54:01.060" v="788"/>
          <ac:spMkLst>
            <pc:docMk/>
            <pc:sldMk cId="1624755817" sldId="423"/>
            <ac:spMk id="5" creationId="{3E50C4D7-F04C-7B39-C478-8A94CCDC5AC8}"/>
          </ac:spMkLst>
        </pc:spChg>
      </pc:sldChg>
      <pc:sldChg chg="addSp delSp modSp add mod">
        <pc:chgData name="Wächter Balázs" userId="16266444-2645-4e8b-aac8-316bf644269e" providerId="ADAL" clId="{DCCFE7BA-0A9E-4DF8-83BE-B216ED67920D}" dt="2026-06-30T00:23:57.051" v="1701" actId="27636"/>
        <pc:sldMkLst>
          <pc:docMk/>
          <pc:sldMk cId="3459860042" sldId="423"/>
        </pc:sldMkLst>
        <pc:spChg chg="mod">
          <ac:chgData name="Wächter Balázs" userId="16266444-2645-4e8b-aac8-316bf644269e" providerId="ADAL" clId="{DCCFE7BA-0A9E-4DF8-83BE-B216ED67920D}" dt="2026-06-30T00:23:57.051" v="1701" actId="27636"/>
          <ac:spMkLst>
            <pc:docMk/>
            <pc:sldMk cId="3459860042" sldId="423"/>
            <ac:spMk id="4" creationId="{CC4CA8C9-24C0-133E-531B-C43EE44F8B08}"/>
          </ac:spMkLst>
        </pc:spChg>
        <pc:spChg chg="mod">
          <ac:chgData name="Wächter Balázs" userId="16266444-2645-4e8b-aac8-316bf644269e" providerId="ADAL" clId="{DCCFE7BA-0A9E-4DF8-83BE-B216ED67920D}" dt="2026-06-30T00:14:07.569" v="1538" actId="255"/>
          <ac:spMkLst>
            <pc:docMk/>
            <pc:sldMk cId="3459860042" sldId="423"/>
            <ac:spMk id="7" creationId="{415B4D93-7E87-30A0-F489-98A21C8409DC}"/>
          </ac:spMkLst>
        </pc:spChg>
        <pc:picChg chg="add del mod">
          <ac:chgData name="Wächter Balázs" userId="16266444-2645-4e8b-aac8-316bf644269e" providerId="ADAL" clId="{DCCFE7BA-0A9E-4DF8-83BE-B216ED67920D}" dt="2026-06-30T00:22:51.537" v="1685" actId="21"/>
          <ac:picMkLst>
            <pc:docMk/>
            <pc:sldMk cId="3459860042" sldId="423"/>
            <ac:picMk id="2" creationId="{F1B4A7FC-8C92-D8C5-55A9-9651597BE445}"/>
          </ac:picMkLst>
        </pc:picChg>
        <pc:picChg chg="add del mod">
          <ac:chgData name="Wächter Balázs" userId="16266444-2645-4e8b-aac8-316bf644269e" providerId="ADAL" clId="{DCCFE7BA-0A9E-4DF8-83BE-B216ED67920D}" dt="2026-06-30T00:23:35.746" v="1692" actId="21"/>
          <ac:picMkLst>
            <pc:docMk/>
            <pc:sldMk cId="3459860042" sldId="423"/>
            <ac:picMk id="5" creationId="{24A056EE-A206-A64B-ADB9-0241CC8A3844}"/>
          </ac:picMkLst>
        </pc:picChg>
        <pc:picChg chg="add mod">
          <ac:chgData name="Wächter Balázs" userId="16266444-2645-4e8b-aac8-316bf644269e" providerId="ADAL" clId="{DCCFE7BA-0A9E-4DF8-83BE-B216ED67920D}" dt="2026-06-30T00:23:50.748" v="1697" actId="1076"/>
          <ac:picMkLst>
            <pc:docMk/>
            <pc:sldMk cId="3459860042" sldId="423"/>
            <ac:picMk id="8" creationId="{EAE79965-217D-09D5-6558-94B21F5707AA}"/>
          </ac:picMkLst>
        </pc:picChg>
      </pc:sldChg>
      <pc:sldChg chg="addSp delSp modSp add del mod setBg delDesignElem">
        <pc:chgData name="Wächter Balázs" userId="16266444-2645-4e8b-aac8-316bf644269e" providerId="ADAL" clId="{DCCFE7BA-0A9E-4DF8-83BE-B216ED67920D}" dt="2026-06-30T00:09:40.717" v="1467" actId="47"/>
        <pc:sldMkLst>
          <pc:docMk/>
          <pc:sldMk cId="243660575" sldId="424"/>
        </pc:sldMkLst>
        <pc:spChg chg="del mod">
          <ac:chgData name="Wächter Balázs" userId="16266444-2645-4e8b-aac8-316bf644269e" providerId="ADAL" clId="{DCCFE7BA-0A9E-4DF8-83BE-B216ED67920D}" dt="2026-06-29T23:57:40.660" v="840" actId="478"/>
          <ac:spMkLst>
            <pc:docMk/>
            <pc:sldMk cId="243660575" sldId="424"/>
            <ac:spMk id="3" creationId="{1DF9121A-82B9-085C-25B3-EA41D4A33251}"/>
          </ac:spMkLst>
        </pc:spChg>
        <pc:spChg chg="add del mod">
          <ac:chgData name="Wächter Balázs" userId="16266444-2645-4e8b-aac8-316bf644269e" providerId="ADAL" clId="{DCCFE7BA-0A9E-4DF8-83BE-B216ED67920D}" dt="2026-06-29T23:57:44.954" v="841" actId="478"/>
          <ac:spMkLst>
            <pc:docMk/>
            <pc:sldMk cId="243660575" sldId="424"/>
            <ac:spMk id="4" creationId="{1C5974E0-28F8-C9AC-81C6-396C2DABBB66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243660575" sldId="424"/>
            <ac:spMk id="32" creationId="{2EB492CD-616E-47F8-933B-5E2D952A0593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243660575" sldId="424"/>
            <ac:spMk id="34" creationId="{59383CF9-23B5-4335-9B21-1791C4CF1C75}"/>
          </ac:spMkLst>
        </pc:spChg>
        <pc:spChg chg="del">
          <ac:chgData name="Wächter Balázs" userId="16266444-2645-4e8b-aac8-316bf644269e" providerId="ADAL" clId="{DCCFE7BA-0A9E-4DF8-83BE-B216ED67920D}" dt="2026-06-29T23:54:58.287" v="793"/>
          <ac:spMkLst>
            <pc:docMk/>
            <pc:sldMk cId="243660575" sldId="424"/>
            <ac:spMk id="36" creationId="{0007FE00-9498-4706-B255-6437B0252C02}"/>
          </ac:spMkLst>
        </pc:spChg>
        <pc:picChg chg="del mod">
          <ac:chgData name="Wächter Balázs" userId="16266444-2645-4e8b-aac8-316bf644269e" providerId="ADAL" clId="{DCCFE7BA-0A9E-4DF8-83BE-B216ED67920D}" dt="2026-06-30T00:08:08.094" v="1380" actId="21"/>
          <ac:picMkLst>
            <pc:docMk/>
            <pc:sldMk cId="243660575" sldId="424"/>
            <ac:picMk id="6" creationId="{D20C26D6-F8B3-10A8-8FCF-AE519B856480}"/>
          </ac:picMkLst>
        </pc:picChg>
      </pc:sldChg>
      <pc:sldChg chg="addSp modSp add mod">
        <pc:chgData name="Wächter Balázs" userId="16266444-2645-4e8b-aac8-316bf644269e" providerId="ADAL" clId="{DCCFE7BA-0A9E-4DF8-83BE-B216ED67920D}" dt="2026-06-30T00:21:49.547" v="1679" actId="1076"/>
        <pc:sldMkLst>
          <pc:docMk/>
          <pc:sldMk cId="4043480080" sldId="424"/>
        </pc:sldMkLst>
        <pc:spChg chg="mod">
          <ac:chgData name="Wächter Balázs" userId="16266444-2645-4e8b-aac8-316bf644269e" providerId="ADAL" clId="{DCCFE7BA-0A9E-4DF8-83BE-B216ED67920D}" dt="2026-06-30T00:21:46.815" v="1678" actId="27636"/>
          <ac:spMkLst>
            <pc:docMk/>
            <pc:sldMk cId="4043480080" sldId="424"/>
            <ac:spMk id="4" creationId="{5C0469EE-CFD6-A4AE-5496-5F1EE3397DBD}"/>
          </ac:spMkLst>
        </pc:spChg>
        <pc:spChg chg="mod">
          <ac:chgData name="Wächter Balázs" userId="16266444-2645-4e8b-aac8-316bf644269e" providerId="ADAL" clId="{DCCFE7BA-0A9E-4DF8-83BE-B216ED67920D}" dt="2026-06-30T00:14:01.789" v="1537" actId="255"/>
          <ac:spMkLst>
            <pc:docMk/>
            <pc:sldMk cId="4043480080" sldId="424"/>
            <ac:spMk id="7" creationId="{45ED0A67-193A-37B9-3E52-E16ADC437AB7}"/>
          </ac:spMkLst>
        </pc:spChg>
        <pc:picChg chg="add mod">
          <ac:chgData name="Wächter Balázs" userId="16266444-2645-4e8b-aac8-316bf644269e" providerId="ADAL" clId="{DCCFE7BA-0A9E-4DF8-83BE-B216ED67920D}" dt="2026-06-30T00:21:49.547" v="1679" actId="1076"/>
          <ac:picMkLst>
            <pc:docMk/>
            <pc:sldMk cId="4043480080" sldId="424"/>
            <ac:picMk id="2" creationId="{78AB3C75-BE59-C905-22D3-A5BA2198CEF3}"/>
          </ac:picMkLst>
        </pc:picChg>
      </pc:sldChg>
      <pc:sldChg chg="addSp delSp modSp new mod">
        <pc:chgData name="Wächter Balázs" userId="16266444-2645-4e8b-aac8-316bf644269e" providerId="ADAL" clId="{DCCFE7BA-0A9E-4DF8-83BE-B216ED67920D}" dt="2026-06-30T00:17:32.545" v="1647" actId="478"/>
        <pc:sldMkLst>
          <pc:docMk/>
          <pc:sldMk cId="3409789771" sldId="425"/>
        </pc:sldMkLst>
        <pc:spChg chg="del">
          <ac:chgData name="Wächter Balázs" userId="16266444-2645-4e8b-aac8-316bf644269e" providerId="ADAL" clId="{DCCFE7BA-0A9E-4DF8-83BE-B216ED67920D}" dt="2026-06-30T00:16:37.228" v="1605" actId="478"/>
          <ac:spMkLst>
            <pc:docMk/>
            <pc:sldMk cId="3409789771" sldId="425"/>
            <ac:spMk id="2" creationId="{D3FE8CF5-F477-CCF4-E46D-6377EFED6EBE}"/>
          </ac:spMkLst>
        </pc:spChg>
        <pc:spChg chg="mod">
          <ac:chgData name="Wächter Balázs" userId="16266444-2645-4e8b-aac8-316bf644269e" providerId="ADAL" clId="{DCCFE7BA-0A9E-4DF8-83BE-B216ED67920D}" dt="2026-06-30T00:17:28.560" v="1646" actId="20577"/>
          <ac:spMkLst>
            <pc:docMk/>
            <pc:sldMk cId="3409789771" sldId="425"/>
            <ac:spMk id="3" creationId="{0EBCB674-005E-10BE-C337-DC0BAF140C0E}"/>
          </ac:spMkLst>
        </pc:spChg>
        <pc:spChg chg="del">
          <ac:chgData name="Wächter Balázs" userId="16266444-2645-4e8b-aac8-316bf644269e" providerId="ADAL" clId="{DCCFE7BA-0A9E-4DF8-83BE-B216ED67920D}" dt="2026-06-30T00:17:32.545" v="1647" actId="478"/>
          <ac:spMkLst>
            <pc:docMk/>
            <pc:sldMk cId="3409789771" sldId="425"/>
            <ac:spMk id="4" creationId="{E2176C80-A9D7-FDF3-3E63-A6B4CFA9D534}"/>
          </ac:spMkLst>
        </pc:spChg>
        <pc:spChg chg="add mod">
          <ac:chgData name="Wächter Balázs" userId="16266444-2645-4e8b-aac8-316bf644269e" providerId="ADAL" clId="{DCCFE7BA-0A9E-4DF8-83BE-B216ED67920D}" dt="2026-06-30T00:16:43.181" v="1618" actId="20577"/>
          <ac:spMkLst>
            <pc:docMk/>
            <pc:sldMk cId="3409789771" sldId="425"/>
            <ac:spMk id="6" creationId="{EC02509C-AF38-8C3D-D5E9-8ABEFD678C0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7F3CE-A879-4C2A-92CC-5B305C748534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14E8787-8613-4470-BAA9-C547BC363629}">
      <dgm:prSet phldrT="[Szöveg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2FF8A-340C-4FE9-93B3-D6C97877EA85}" type="par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BC24637-5A58-4099-A2DF-41501F4A6CE9}" type="sib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E2244E64-4F95-4EC6-887E-0D1E621CB654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</dgm:t>
    </dgm:pt>
    <dgm:pt modelId="{A5832DF3-2786-4364-95B9-C44C04A62689}" type="par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21BE485-B0E0-497E-A048-08BF229FA146}" type="sib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75C73E77-B8D4-4EDA-9BAD-8289789D217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091C7-970E-4D32-98D2-8025B0AAF603}" type="par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2292BFA8-BCAB-45B7-830A-2B7D153C5AD3}" type="sib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6B609C6D-5BEC-4A76-AC47-96D95708768F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b="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</dgm:t>
    </dgm:pt>
    <dgm:pt modelId="{3FA4B3E6-2A8E-410A-A8BC-B67D6F6390C4}" type="par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01F99AE8-2493-4E4B-82D5-054791DBFB29}" type="sib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F1311BE8-8809-4A57-8C6F-B10A29BB6F0C}">
      <dgm:prSet phldrT="[Szöveg]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</dgm:t>
    </dgm:pt>
    <dgm:pt modelId="{F10C7946-095D-4673-8ABD-E5E41BD158E5}" type="par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87199B4D-5A45-4AAC-AB57-06292614B56E}" type="sib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CBF0ED0-96A8-4C22-ABE3-076AB2011256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b="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D0695-19E6-4037-8A57-FD327F0C37B3}" type="parTrans" cxnId="{64EEE794-7B97-4E78-91F4-A6AF59063764}">
      <dgm:prSet/>
      <dgm:spPr/>
      <dgm:t>
        <a:bodyPr/>
        <a:lstStyle/>
        <a:p>
          <a:endParaRPr lang="hu-HU"/>
        </a:p>
      </dgm:t>
    </dgm:pt>
    <dgm:pt modelId="{3F76DAEC-AB26-428D-8158-108106C14FF3}" type="sibTrans" cxnId="{64EEE794-7B97-4E78-91F4-A6AF59063764}">
      <dgm:prSet/>
      <dgm:spPr/>
      <dgm:t>
        <a:bodyPr/>
        <a:lstStyle/>
        <a:p>
          <a:endParaRPr lang="hu-HU"/>
        </a:p>
      </dgm:t>
    </dgm:pt>
    <dgm:pt modelId="{AA257924-7E38-40EF-9C6A-938B7523163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gm:t>
    </dgm:pt>
    <dgm:pt modelId="{84C10496-F558-4D00-AD0C-0170CBB8AF8D}" type="parTrans" cxnId="{786050E2-A671-4EF6-B9C8-9D86A4972AAB}">
      <dgm:prSet/>
      <dgm:spPr/>
      <dgm:t>
        <a:bodyPr/>
        <a:lstStyle/>
        <a:p>
          <a:endParaRPr lang="hu-HU"/>
        </a:p>
      </dgm:t>
    </dgm:pt>
    <dgm:pt modelId="{AE215C6C-FF77-4BCF-973E-214071EE157B}" type="sibTrans" cxnId="{786050E2-A671-4EF6-B9C8-9D86A4972AAB}">
      <dgm:prSet/>
      <dgm:spPr/>
      <dgm:t>
        <a:bodyPr/>
        <a:lstStyle/>
        <a:p>
          <a:endParaRPr lang="hu-HU"/>
        </a:p>
      </dgm:t>
    </dgm:pt>
    <dgm:pt modelId="{C7B80C20-EBF4-4061-9674-90CF6B8CB0AB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74342-4881-482E-89F7-2FD42C089841}" type="parTrans" cxnId="{90673230-8D93-4ED6-92B3-E109B3154CE8}">
      <dgm:prSet/>
      <dgm:spPr/>
      <dgm:t>
        <a:bodyPr/>
        <a:lstStyle/>
        <a:p>
          <a:endParaRPr lang="hu-HU"/>
        </a:p>
      </dgm:t>
    </dgm:pt>
    <dgm:pt modelId="{79C1C83C-F79C-4233-AD6F-5C8D3850E878}" type="sibTrans" cxnId="{90673230-8D93-4ED6-92B3-E109B3154CE8}">
      <dgm:prSet/>
      <dgm:spPr/>
      <dgm:t>
        <a:bodyPr/>
        <a:lstStyle/>
        <a:p>
          <a:endParaRPr lang="hu-HU"/>
        </a:p>
      </dgm:t>
    </dgm:pt>
    <dgm:pt modelId="{D17B5A44-581B-4A45-AEC5-8F13613D240F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b="0" i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3312B-CB97-4DD1-AE2A-0BCB00182284}" type="parTrans" cxnId="{C57BB3C5-385E-4585-BE97-167F1737ABAC}">
      <dgm:prSet/>
      <dgm:spPr/>
      <dgm:t>
        <a:bodyPr/>
        <a:lstStyle/>
        <a:p>
          <a:endParaRPr lang="hu-HU"/>
        </a:p>
      </dgm:t>
    </dgm:pt>
    <dgm:pt modelId="{033AE9EE-A7E4-4E73-B279-3F7D3362298B}" type="sibTrans" cxnId="{C57BB3C5-385E-4585-BE97-167F1737ABAC}">
      <dgm:prSet/>
      <dgm:spPr/>
      <dgm:t>
        <a:bodyPr/>
        <a:lstStyle/>
        <a:p>
          <a:endParaRPr lang="hu-HU"/>
        </a:p>
      </dgm:t>
    </dgm:pt>
    <dgm:pt modelId="{4EAFFC09-5DF8-4BD6-ACA5-10F08B1AFD9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b="0" i="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</dgm:t>
    </dgm:pt>
    <dgm:pt modelId="{0B10EEE8-5CB6-4798-8A13-840F9CA98E5F}" type="parTrans" cxnId="{74A64D6A-863B-487E-8A1E-E1101DF54561}">
      <dgm:prSet/>
      <dgm:spPr/>
      <dgm:t>
        <a:bodyPr/>
        <a:lstStyle/>
        <a:p>
          <a:endParaRPr lang="hu-HU"/>
        </a:p>
      </dgm:t>
    </dgm:pt>
    <dgm:pt modelId="{59AF1396-029D-4C5A-9DEA-01F1825FB8FC}" type="sibTrans" cxnId="{74A64D6A-863B-487E-8A1E-E1101DF54561}">
      <dgm:prSet/>
      <dgm:spPr/>
      <dgm:t>
        <a:bodyPr/>
        <a:lstStyle/>
        <a:p>
          <a:endParaRPr lang="hu-HU"/>
        </a:p>
      </dgm:t>
    </dgm:pt>
    <dgm:pt modelId="{1AF28DFE-7003-4919-855C-73C0BF4FF5D3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</dgm:t>
    </dgm:pt>
    <dgm:pt modelId="{F35CB9D3-9134-4D8C-906C-20CE5D4D19AE}" type="parTrans" cxnId="{F4F1B422-3921-4309-AED9-64F9AD4A4EAD}">
      <dgm:prSet/>
      <dgm:spPr/>
      <dgm:t>
        <a:bodyPr/>
        <a:lstStyle/>
        <a:p>
          <a:endParaRPr lang="hu-HU"/>
        </a:p>
      </dgm:t>
    </dgm:pt>
    <dgm:pt modelId="{5E000FB5-2066-4E40-8CF5-5BAC6DBCF8F2}" type="sibTrans" cxnId="{F4F1B422-3921-4309-AED9-64F9AD4A4EAD}">
      <dgm:prSet/>
      <dgm:spPr/>
      <dgm:t>
        <a:bodyPr/>
        <a:lstStyle/>
        <a:p>
          <a:endParaRPr lang="hu-HU"/>
        </a:p>
      </dgm:t>
    </dgm:pt>
    <dgm:pt modelId="{B24ED284-5A35-4B2C-B022-B449A0A410AD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27CC8-9B25-459F-961D-54A2EF710F11}" type="parTrans" cxnId="{7895775C-667C-4A45-BC8D-6A7D7B3BC6D8}">
      <dgm:prSet/>
      <dgm:spPr/>
      <dgm:t>
        <a:bodyPr/>
        <a:lstStyle/>
        <a:p>
          <a:endParaRPr lang="hu-HU"/>
        </a:p>
      </dgm:t>
    </dgm:pt>
    <dgm:pt modelId="{88753D63-A88B-4D5F-9E65-9BF838AED02E}" type="sibTrans" cxnId="{7895775C-667C-4A45-BC8D-6A7D7B3BC6D8}">
      <dgm:prSet/>
      <dgm:spPr/>
      <dgm:t>
        <a:bodyPr/>
        <a:lstStyle/>
        <a:p>
          <a:endParaRPr lang="hu-HU"/>
        </a:p>
      </dgm:t>
    </dgm:pt>
    <dgm:pt modelId="{F560E65A-95BA-4510-A4D3-9B1C76B463C1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</dgm:t>
    </dgm:pt>
    <dgm:pt modelId="{F7D71850-75AA-4705-A0B8-7E77ED50749A}" type="parTrans" cxnId="{D7EFC4F1-FEBC-4A26-BD5B-ADE8D679581B}">
      <dgm:prSet/>
      <dgm:spPr/>
      <dgm:t>
        <a:bodyPr/>
        <a:lstStyle/>
        <a:p>
          <a:endParaRPr lang="hu-HU"/>
        </a:p>
      </dgm:t>
    </dgm:pt>
    <dgm:pt modelId="{04C209A8-9F2D-42DB-B388-48969DFC0FDC}" type="sibTrans" cxnId="{D7EFC4F1-FEBC-4A26-BD5B-ADE8D679581B}">
      <dgm:prSet/>
      <dgm:spPr/>
      <dgm:t>
        <a:bodyPr/>
        <a:lstStyle/>
        <a:p>
          <a:endParaRPr lang="hu-HU"/>
        </a:p>
      </dgm:t>
    </dgm:pt>
    <dgm:pt modelId="{BA23F0C3-7F6F-47E0-B67E-8CE16173709B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b="0" dirty="0">
              <a:ln/>
            </a:rPr>
            <a:t>)</a:t>
          </a:r>
        </a:p>
      </dgm:t>
    </dgm:pt>
    <dgm:pt modelId="{353ED3FD-7B68-498C-8A5E-1FA69FE410B0}" type="parTrans" cxnId="{3F2CB8C4-1647-42B1-AAA2-8451BF3EBC5F}">
      <dgm:prSet/>
      <dgm:spPr/>
      <dgm:t>
        <a:bodyPr/>
        <a:lstStyle/>
        <a:p>
          <a:endParaRPr lang="hu-HU"/>
        </a:p>
      </dgm:t>
    </dgm:pt>
    <dgm:pt modelId="{8982AA69-6B57-471C-A905-40A746B15782}" type="sibTrans" cxnId="{3F2CB8C4-1647-42B1-AAA2-8451BF3EBC5F}">
      <dgm:prSet/>
      <dgm:spPr/>
      <dgm:t>
        <a:bodyPr/>
        <a:lstStyle/>
        <a:p>
          <a:endParaRPr lang="hu-HU"/>
        </a:p>
      </dgm:t>
    </dgm:pt>
    <dgm:pt modelId="{68DDA6CE-FADB-4E87-83A2-F7FBF74ED00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</dgm:t>
    </dgm:pt>
    <dgm:pt modelId="{5EA1A656-EE9E-4172-885E-047DBE441FFA}" type="parTrans" cxnId="{5D0B5F6C-52A8-4404-84D2-0569626AB079}">
      <dgm:prSet/>
      <dgm:spPr/>
      <dgm:t>
        <a:bodyPr/>
        <a:lstStyle/>
        <a:p>
          <a:endParaRPr lang="hu-HU"/>
        </a:p>
      </dgm:t>
    </dgm:pt>
    <dgm:pt modelId="{C62075AD-AE34-4A99-B0F2-546A734F9E06}" type="sibTrans" cxnId="{5D0B5F6C-52A8-4404-84D2-0569626AB079}">
      <dgm:prSet/>
      <dgm:spPr/>
      <dgm:t>
        <a:bodyPr/>
        <a:lstStyle/>
        <a:p>
          <a:endParaRPr lang="hu-HU"/>
        </a:p>
      </dgm:t>
    </dgm:pt>
    <dgm:pt modelId="{2E66ED5B-DAE2-47FA-9A77-A7C52FD4970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</dgm:t>
    </dgm:pt>
    <dgm:pt modelId="{4E09409F-7A63-4498-9096-C15A06ED6F69}" type="parTrans" cxnId="{C7E264BD-7022-4203-92D6-C6835D681B4A}">
      <dgm:prSet/>
      <dgm:spPr/>
      <dgm:t>
        <a:bodyPr/>
        <a:lstStyle/>
        <a:p>
          <a:endParaRPr lang="hu-HU"/>
        </a:p>
      </dgm:t>
    </dgm:pt>
    <dgm:pt modelId="{09F83A83-0033-4C12-A551-D5D7A0A7A2C0}" type="sibTrans" cxnId="{C7E264BD-7022-4203-92D6-C6835D681B4A}">
      <dgm:prSet/>
      <dgm:spPr/>
      <dgm:t>
        <a:bodyPr/>
        <a:lstStyle/>
        <a:p>
          <a:endParaRPr lang="hu-HU"/>
        </a:p>
      </dgm:t>
    </dgm:pt>
    <dgm:pt modelId="{1B58DF2C-A010-4FC3-9AC4-3FD44CB0FFE5}" type="pres">
      <dgm:prSet presAssocID="{8AD7F3CE-A879-4C2A-92CC-5B305C748534}" presName="Name0" presStyleCnt="0">
        <dgm:presLayoutVars>
          <dgm:dir/>
          <dgm:animLvl val="lvl"/>
          <dgm:resizeHandles val="exact"/>
        </dgm:presLayoutVars>
      </dgm:prSet>
      <dgm:spPr/>
    </dgm:pt>
    <dgm:pt modelId="{AB57A77C-E99B-4B66-8AED-2208E503D4E0}" type="pres">
      <dgm:prSet presAssocID="{514E8787-8613-4470-BAA9-C547BC363629}" presName="composite" presStyleCnt="0"/>
      <dgm:spPr/>
    </dgm:pt>
    <dgm:pt modelId="{1A1DE7FA-22E2-40CA-AB4C-098EF2D0CA90}" type="pres">
      <dgm:prSet presAssocID="{514E8787-8613-4470-BAA9-C547BC3636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D4430EB-F59F-412C-9827-0A38BC8A482B}" type="pres">
      <dgm:prSet presAssocID="{514E8787-8613-4470-BAA9-C547BC363629}" presName="desTx" presStyleLbl="alignAccFollowNode1" presStyleIdx="0" presStyleCnt="3">
        <dgm:presLayoutVars>
          <dgm:bulletEnabled val="1"/>
        </dgm:presLayoutVars>
      </dgm:prSet>
      <dgm:spPr/>
    </dgm:pt>
    <dgm:pt modelId="{25087DCE-28FE-463A-8A33-1EAAB8419309}" type="pres">
      <dgm:prSet presAssocID="{DBC24637-5A58-4099-A2DF-41501F4A6CE9}" presName="space" presStyleCnt="0"/>
      <dgm:spPr/>
    </dgm:pt>
    <dgm:pt modelId="{1E5140B4-AD7E-46DF-9BBA-705ADCE241FC}" type="pres">
      <dgm:prSet presAssocID="{75C73E77-B8D4-4EDA-9BAD-8289789D217F}" presName="composite" presStyleCnt="0"/>
      <dgm:spPr/>
    </dgm:pt>
    <dgm:pt modelId="{9706085B-A6F9-443D-80FA-B5ACC78CAB58}" type="pres">
      <dgm:prSet presAssocID="{75C73E77-B8D4-4EDA-9BAD-8289789D217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30C5D6B-3AB9-4385-83F1-AD500FF0724B}" type="pres">
      <dgm:prSet presAssocID="{75C73E77-B8D4-4EDA-9BAD-8289789D217F}" presName="desTx" presStyleLbl="alignAccFollowNode1" presStyleIdx="1" presStyleCnt="3">
        <dgm:presLayoutVars>
          <dgm:bulletEnabled val="1"/>
        </dgm:presLayoutVars>
      </dgm:prSet>
      <dgm:spPr/>
    </dgm:pt>
    <dgm:pt modelId="{3F4B8B56-DE88-46B0-B05D-8F6BFFAE6E5D}" type="pres">
      <dgm:prSet presAssocID="{2292BFA8-BCAB-45B7-830A-2B7D153C5AD3}" presName="space" presStyleCnt="0"/>
      <dgm:spPr/>
    </dgm:pt>
    <dgm:pt modelId="{BB22F7F4-5332-44EC-A255-668E086475D9}" type="pres">
      <dgm:prSet presAssocID="{C7B80C20-EBF4-4061-9674-90CF6B8CB0AB}" presName="composite" presStyleCnt="0"/>
      <dgm:spPr/>
    </dgm:pt>
    <dgm:pt modelId="{F92166F4-C632-45A5-954F-E064A87D9581}" type="pres">
      <dgm:prSet presAssocID="{C7B80C20-EBF4-4061-9674-90CF6B8CB0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8981FA0-C86B-440A-B77E-62C78BECCCAF}" type="pres">
      <dgm:prSet presAssocID="{C7B80C20-EBF4-4061-9674-90CF6B8CB0A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80E3B04-419E-4BB7-86C7-7003C2E8BA2D}" type="presOf" srcId="{8AD7F3CE-A879-4C2A-92CC-5B305C748534}" destId="{1B58DF2C-A010-4FC3-9AC4-3FD44CB0FFE5}" srcOrd="0" destOrd="0" presId="urn:microsoft.com/office/officeart/2005/8/layout/hList1"/>
    <dgm:cxn modelId="{F4F1B422-3921-4309-AED9-64F9AD4A4EAD}" srcId="{C7B80C20-EBF4-4061-9674-90CF6B8CB0AB}" destId="{1AF28DFE-7003-4919-855C-73C0BF4FF5D3}" srcOrd="2" destOrd="0" parTransId="{F35CB9D3-9134-4D8C-906C-20CE5D4D19AE}" sibTransId="{5E000FB5-2066-4E40-8CF5-5BAC6DBCF8F2}"/>
    <dgm:cxn modelId="{69662427-F4EC-4E28-A317-FAAA33384241}" type="presOf" srcId="{C7B80C20-EBF4-4061-9674-90CF6B8CB0AB}" destId="{F92166F4-C632-45A5-954F-E064A87D9581}" srcOrd="0" destOrd="0" presId="urn:microsoft.com/office/officeart/2005/8/layout/hList1"/>
    <dgm:cxn modelId="{90673230-8D93-4ED6-92B3-E109B3154CE8}" srcId="{8AD7F3CE-A879-4C2A-92CC-5B305C748534}" destId="{C7B80C20-EBF4-4061-9674-90CF6B8CB0AB}" srcOrd="2" destOrd="0" parTransId="{46474342-4881-482E-89F7-2FD42C089841}" sibTransId="{79C1C83C-F79C-4233-AD6F-5C8D3850E878}"/>
    <dgm:cxn modelId="{33EF9A35-21ED-4C5E-97B7-D85AA4220E6C}" type="presOf" srcId="{F1311BE8-8809-4A57-8C6F-B10A29BB6F0C}" destId="{CD4430EB-F59F-412C-9827-0A38BC8A482B}" srcOrd="0" destOrd="0" presId="urn:microsoft.com/office/officeart/2005/8/layout/hList1"/>
    <dgm:cxn modelId="{5EB6D53D-CD8A-4DCA-A544-F2032A57E4C3}" type="presOf" srcId="{1AF28DFE-7003-4919-855C-73C0BF4FF5D3}" destId="{98981FA0-C86B-440A-B77E-62C78BECCCAF}" srcOrd="0" destOrd="2" presId="urn:microsoft.com/office/officeart/2005/8/layout/hList1"/>
    <dgm:cxn modelId="{7895775C-667C-4A45-BC8D-6A7D7B3BC6D8}" srcId="{C7B80C20-EBF4-4061-9674-90CF6B8CB0AB}" destId="{B24ED284-5A35-4B2C-B022-B449A0A410AD}" srcOrd="3" destOrd="0" parTransId="{2E727CC8-9B25-459F-961D-54A2EF710F11}" sibTransId="{88753D63-A88B-4D5F-9E65-9BF838AED02E}"/>
    <dgm:cxn modelId="{DF984C64-4E99-4B66-B89F-1E2D63E4D727}" type="presOf" srcId="{4EAFFC09-5DF8-4BD6-ACA5-10F08B1AFD91}" destId="{98981FA0-C86B-440A-B77E-62C78BECCCAF}" srcOrd="0" destOrd="1" presId="urn:microsoft.com/office/officeart/2005/8/layout/hList1"/>
    <dgm:cxn modelId="{74A64D6A-863B-487E-8A1E-E1101DF54561}" srcId="{C7B80C20-EBF4-4061-9674-90CF6B8CB0AB}" destId="{4EAFFC09-5DF8-4BD6-ACA5-10F08B1AFD91}" srcOrd="1" destOrd="0" parTransId="{0B10EEE8-5CB6-4798-8A13-840F9CA98E5F}" sibTransId="{59AF1396-029D-4C5A-9DEA-01F1825FB8FC}"/>
    <dgm:cxn modelId="{5D0B5F6C-52A8-4404-84D2-0569626AB079}" srcId="{514E8787-8613-4470-BAA9-C547BC363629}" destId="{68DDA6CE-FADB-4E87-83A2-F7FBF74ED006}" srcOrd="2" destOrd="0" parTransId="{5EA1A656-EE9E-4172-885E-047DBE441FFA}" sibTransId="{C62075AD-AE34-4A99-B0F2-546A734F9E06}"/>
    <dgm:cxn modelId="{536A796D-85E3-413A-B8C0-16846E915867}" type="presOf" srcId="{68DDA6CE-FADB-4E87-83A2-F7FBF74ED006}" destId="{CD4430EB-F59F-412C-9827-0A38BC8A482B}" srcOrd="0" destOrd="2" presId="urn:microsoft.com/office/officeart/2005/8/layout/hList1"/>
    <dgm:cxn modelId="{D27C4351-CF12-4C50-AB94-3D4790DDBB0F}" type="presOf" srcId="{514E8787-8613-4470-BAA9-C547BC363629}" destId="{1A1DE7FA-22E2-40CA-AB4C-098EF2D0CA90}" srcOrd="0" destOrd="0" presId="urn:microsoft.com/office/officeart/2005/8/layout/hList1"/>
    <dgm:cxn modelId="{238A0279-7AA7-4698-8A48-3AFA31DA75E1}" srcId="{8AD7F3CE-A879-4C2A-92CC-5B305C748534}" destId="{75C73E77-B8D4-4EDA-9BAD-8289789D217F}" srcOrd="1" destOrd="0" parTransId="{1AF091C7-970E-4D32-98D2-8025B0AAF603}" sibTransId="{2292BFA8-BCAB-45B7-830A-2B7D153C5AD3}"/>
    <dgm:cxn modelId="{F5B3FE83-FFD7-4B04-8A7D-335EEB5B1706}" type="presOf" srcId="{DCBF0ED0-96A8-4C22-ABE3-076AB2011256}" destId="{F30C5D6B-3AB9-4385-83F1-AD500FF0724B}" srcOrd="0" destOrd="1" presId="urn:microsoft.com/office/officeart/2005/8/layout/hList1"/>
    <dgm:cxn modelId="{64EEE794-7B97-4E78-91F4-A6AF59063764}" srcId="{75C73E77-B8D4-4EDA-9BAD-8289789D217F}" destId="{DCBF0ED0-96A8-4C22-ABE3-076AB2011256}" srcOrd="1" destOrd="0" parTransId="{F5CD0695-19E6-4037-8A57-FD327F0C37B3}" sibTransId="{3F76DAEC-AB26-428D-8158-108106C14FF3}"/>
    <dgm:cxn modelId="{F1418695-10C2-43EA-AB4B-106059E4B38E}" type="presOf" srcId="{E2244E64-4F95-4EC6-887E-0D1E621CB654}" destId="{CD4430EB-F59F-412C-9827-0A38BC8A482B}" srcOrd="0" destOrd="1" presId="urn:microsoft.com/office/officeart/2005/8/layout/hList1"/>
    <dgm:cxn modelId="{37956397-8D96-44AA-A3F3-C3CE1515C05B}" type="presOf" srcId="{B24ED284-5A35-4B2C-B022-B449A0A410AD}" destId="{98981FA0-C86B-440A-B77E-62C78BECCCAF}" srcOrd="0" destOrd="3" presId="urn:microsoft.com/office/officeart/2005/8/layout/hList1"/>
    <dgm:cxn modelId="{010EC49C-F50F-40D2-8015-4E6AF7D40B8F}" srcId="{8AD7F3CE-A879-4C2A-92CC-5B305C748534}" destId="{514E8787-8613-4470-BAA9-C547BC363629}" srcOrd="0" destOrd="0" parTransId="{CBD2FF8A-340C-4FE9-93B3-D6C97877EA85}" sibTransId="{DBC24637-5A58-4099-A2DF-41501F4A6CE9}"/>
    <dgm:cxn modelId="{BD16459E-01EE-4C8E-9806-A5D62307320A}" srcId="{514E8787-8613-4470-BAA9-C547BC363629}" destId="{E2244E64-4F95-4EC6-887E-0D1E621CB654}" srcOrd="1" destOrd="0" parTransId="{A5832DF3-2786-4364-95B9-C44C04A62689}" sibTransId="{D21BE485-B0E0-497E-A048-08BF229FA146}"/>
    <dgm:cxn modelId="{A2CB7B9E-D763-4B39-9D78-0685BA84F45B}" type="presOf" srcId="{BA23F0C3-7F6F-47E0-B67E-8CE16173709B}" destId="{F30C5D6B-3AB9-4385-83F1-AD500FF0724B}" srcOrd="0" destOrd="3" presId="urn:microsoft.com/office/officeart/2005/8/layout/hList1"/>
    <dgm:cxn modelId="{552AD0AD-2F23-4350-85E2-A27E75ACD9A7}" srcId="{514E8787-8613-4470-BAA9-C547BC363629}" destId="{F1311BE8-8809-4A57-8C6F-B10A29BB6F0C}" srcOrd="0" destOrd="0" parTransId="{F10C7946-095D-4673-8ABD-E5E41BD158E5}" sibTransId="{87199B4D-5A45-4AAC-AB57-06292614B56E}"/>
    <dgm:cxn modelId="{92905DB7-E2D5-410C-A49A-DCEAF748A179}" type="presOf" srcId="{2E66ED5B-DAE2-47FA-9A77-A7C52FD49701}" destId="{CD4430EB-F59F-412C-9827-0A38BC8A482B}" srcOrd="0" destOrd="3" presId="urn:microsoft.com/office/officeart/2005/8/layout/hList1"/>
    <dgm:cxn modelId="{C7E264BD-7022-4203-92D6-C6835D681B4A}" srcId="{514E8787-8613-4470-BAA9-C547BC363629}" destId="{2E66ED5B-DAE2-47FA-9A77-A7C52FD49701}" srcOrd="3" destOrd="0" parTransId="{4E09409F-7A63-4498-9096-C15A06ED6F69}" sibTransId="{09F83A83-0033-4C12-A551-D5D7A0A7A2C0}"/>
    <dgm:cxn modelId="{3F2CB8C4-1647-42B1-AAA2-8451BF3EBC5F}" srcId="{75C73E77-B8D4-4EDA-9BAD-8289789D217F}" destId="{BA23F0C3-7F6F-47E0-B67E-8CE16173709B}" srcOrd="3" destOrd="0" parTransId="{353ED3FD-7B68-498C-8A5E-1FA69FE410B0}" sibTransId="{8982AA69-6B57-471C-A905-40A746B15782}"/>
    <dgm:cxn modelId="{C57BB3C5-385E-4585-BE97-167F1737ABAC}" srcId="{C7B80C20-EBF4-4061-9674-90CF6B8CB0AB}" destId="{D17B5A44-581B-4A45-AEC5-8F13613D240F}" srcOrd="0" destOrd="0" parTransId="{95B3312B-CB97-4DD1-AE2A-0BCB00182284}" sibTransId="{033AE9EE-A7E4-4E73-B279-3F7D3362298B}"/>
    <dgm:cxn modelId="{0556D8C5-1ED5-45F9-A13A-3E436C93C7E4}" srcId="{75C73E77-B8D4-4EDA-9BAD-8289789D217F}" destId="{6B609C6D-5BEC-4A76-AC47-96D95708768F}" srcOrd="0" destOrd="0" parTransId="{3FA4B3E6-2A8E-410A-A8BC-B67D6F6390C4}" sibTransId="{01F99AE8-2493-4E4B-82D5-054791DBFB29}"/>
    <dgm:cxn modelId="{9D7E2ACE-212A-488D-90E4-658420C8C8C0}" type="presOf" srcId="{D17B5A44-581B-4A45-AEC5-8F13613D240F}" destId="{98981FA0-C86B-440A-B77E-62C78BECCCAF}" srcOrd="0" destOrd="0" presId="urn:microsoft.com/office/officeart/2005/8/layout/hList1"/>
    <dgm:cxn modelId="{2F8CBCCF-3334-4AB5-932A-E14675772AD7}" type="presOf" srcId="{F560E65A-95BA-4510-A4D3-9B1C76B463C1}" destId="{F30C5D6B-3AB9-4385-83F1-AD500FF0724B}" srcOrd="0" destOrd="2" presId="urn:microsoft.com/office/officeart/2005/8/layout/hList1"/>
    <dgm:cxn modelId="{518F9ED9-FF28-4DE6-89F5-5A164E65DF03}" type="presOf" srcId="{75C73E77-B8D4-4EDA-9BAD-8289789D217F}" destId="{9706085B-A6F9-443D-80FA-B5ACC78CAB58}" srcOrd="0" destOrd="0" presId="urn:microsoft.com/office/officeart/2005/8/layout/hList1"/>
    <dgm:cxn modelId="{786050E2-A671-4EF6-B9C8-9D86A4972AAB}" srcId="{514E8787-8613-4470-BAA9-C547BC363629}" destId="{AA257924-7E38-40EF-9C6A-938B75231636}" srcOrd="4" destOrd="0" parTransId="{84C10496-F558-4D00-AD0C-0170CBB8AF8D}" sibTransId="{AE215C6C-FF77-4BCF-973E-214071EE157B}"/>
    <dgm:cxn modelId="{031C68EA-F8A7-4BFC-870E-0F72E9090C47}" type="presOf" srcId="{AA257924-7E38-40EF-9C6A-938B75231636}" destId="{CD4430EB-F59F-412C-9827-0A38BC8A482B}" srcOrd="0" destOrd="4" presId="urn:microsoft.com/office/officeart/2005/8/layout/hList1"/>
    <dgm:cxn modelId="{D7EFC4F1-FEBC-4A26-BD5B-ADE8D679581B}" srcId="{75C73E77-B8D4-4EDA-9BAD-8289789D217F}" destId="{F560E65A-95BA-4510-A4D3-9B1C76B463C1}" srcOrd="2" destOrd="0" parTransId="{F7D71850-75AA-4705-A0B8-7E77ED50749A}" sibTransId="{04C209A8-9F2D-42DB-B388-48969DFC0FDC}"/>
    <dgm:cxn modelId="{EC7BFCF2-CF76-4997-B417-400402563C91}" type="presOf" srcId="{6B609C6D-5BEC-4A76-AC47-96D95708768F}" destId="{F30C5D6B-3AB9-4385-83F1-AD500FF0724B}" srcOrd="0" destOrd="0" presId="urn:microsoft.com/office/officeart/2005/8/layout/hList1"/>
    <dgm:cxn modelId="{45B7AE13-DCF1-470A-89E5-0D7A4A5EE1D4}" type="presParOf" srcId="{1B58DF2C-A010-4FC3-9AC4-3FD44CB0FFE5}" destId="{AB57A77C-E99B-4B66-8AED-2208E503D4E0}" srcOrd="0" destOrd="0" presId="urn:microsoft.com/office/officeart/2005/8/layout/hList1"/>
    <dgm:cxn modelId="{853221FF-2490-4744-8887-AD91A56BF8C7}" type="presParOf" srcId="{AB57A77C-E99B-4B66-8AED-2208E503D4E0}" destId="{1A1DE7FA-22E2-40CA-AB4C-098EF2D0CA90}" srcOrd="0" destOrd="0" presId="urn:microsoft.com/office/officeart/2005/8/layout/hList1"/>
    <dgm:cxn modelId="{3619E31A-0A4C-479A-99BA-B43E880504BE}" type="presParOf" srcId="{AB57A77C-E99B-4B66-8AED-2208E503D4E0}" destId="{CD4430EB-F59F-412C-9827-0A38BC8A482B}" srcOrd="1" destOrd="0" presId="urn:microsoft.com/office/officeart/2005/8/layout/hList1"/>
    <dgm:cxn modelId="{D53EB30A-3A3C-45F3-9A1E-9051D526BB01}" type="presParOf" srcId="{1B58DF2C-A010-4FC3-9AC4-3FD44CB0FFE5}" destId="{25087DCE-28FE-463A-8A33-1EAAB8419309}" srcOrd="1" destOrd="0" presId="urn:microsoft.com/office/officeart/2005/8/layout/hList1"/>
    <dgm:cxn modelId="{73BB4CB8-78A9-42CF-AF3D-6F434E3AED23}" type="presParOf" srcId="{1B58DF2C-A010-4FC3-9AC4-3FD44CB0FFE5}" destId="{1E5140B4-AD7E-46DF-9BBA-705ADCE241FC}" srcOrd="2" destOrd="0" presId="urn:microsoft.com/office/officeart/2005/8/layout/hList1"/>
    <dgm:cxn modelId="{8579B1F6-4463-4740-B3CD-DA59B2B4E829}" type="presParOf" srcId="{1E5140B4-AD7E-46DF-9BBA-705ADCE241FC}" destId="{9706085B-A6F9-443D-80FA-B5ACC78CAB58}" srcOrd="0" destOrd="0" presId="urn:microsoft.com/office/officeart/2005/8/layout/hList1"/>
    <dgm:cxn modelId="{49D03AFA-3F4B-43DE-9AAE-6B1F5E7FD890}" type="presParOf" srcId="{1E5140B4-AD7E-46DF-9BBA-705ADCE241FC}" destId="{F30C5D6B-3AB9-4385-83F1-AD500FF0724B}" srcOrd="1" destOrd="0" presId="urn:microsoft.com/office/officeart/2005/8/layout/hList1"/>
    <dgm:cxn modelId="{21059254-968D-40BC-BEBE-530D818F0E69}" type="presParOf" srcId="{1B58DF2C-A010-4FC3-9AC4-3FD44CB0FFE5}" destId="{3F4B8B56-DE88-46B0-B05D-8F6BFFAE6E5D}" srcOrd="3" destOrd="0" presId="urn:microsoft.com/office/officeart/2005/8/layout/hList1"/>
    <dgm:cxn modelId="{E57710CD-0188-43C7-9EE5-00EEDF746872}" type="presParOf" srcId="{1B58DF2C-A010-4FC3-9AC4-3FD44CB0FFE5}" destId="{BB22F7F4-5332-44EC-A255-668E086475D9}" srcOrd="4" destOrd="0" presId="urn:microsoft.com/office/officeart/2005/8/layout/hList1"/>
    <dgm:cxn modelId="{451302E0-23B2-49E0-90DC-425B554BED27}" type="presParOf" srcId="{BB22F7F4-5332-44EC-A255-668E086475D9}" destId="{F92166F4-C632-45A5-954F-E064A87D9581}" srcOrd="0" destOrd="0" presId="urn:microsoft.com/office/officeart/2005/8/layout/hList1"/>
    <dgm:cxn modelId="{45CA0DAF-606F-4250-9F29-7D0858F525A4}" type="presParOf" srcId="{BB22F7F4-5332-44EC-A255-668E086475D9}" destId="{98981FA0-C86B-440A-B77E-62C78BECCCAF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DE7FA-22E2-40CA-AB4C-098EF2D0CA90}">
      <dsp:nvSpPr>
        <dsp:cNvPr id="0" name=""/>
        <dsp:cNvSpPr/>
      </dsp:nvSpPr>
      <dsp:spPr>
        <a:xfrm>
          <a:off x="13098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98" y="836116"/>
        <a:ext cx="12771067" cy="1872000"/>
      </dsp:txXfrm>
    </dsp:sp>
    <dsp:sp modelId="{CD4430EB-F59F-412C-9827-0A38BC8A482B}">
      <dsp:nvSpPr>
        <dsp:cNvPr id="0" name=""/>
        <dsp:cNvSpPr/>
      </dsp:nvSpPr>
      <dsp:spPr>
        <a:xfrm>
          <a:off x="13098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sp:txBody>
      <dsp:txXfrm>
        <a:off x="13098" y="2708116"/>
        <a:ext cx="12771067" cy="9000182"/>
      </dsp:txXfrm>
    </dsp:sp>
    <dsp:sp modelId="{9706085B-A6F9-443D-80FA-B5ACC78CAB58}">
      <dsp:nvSpPr>
        <dsp:cNvPr id="0" name=""/>
        <dsp:cNvSpPr/>
      </dsp:nvSpPr>
      <dsp:spPr>
        <a:xfrm>
          <a:off x="14572116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72116" y="836116"/>
        <a:ext cx="12771067" cy="1872000"/>
      </dsp:txXfrm>
    </dsp:sp>
    <dsp:sp modelId="{F30C5D6B-3AB9-4385-83F1-AD500FF0724B}">
      <dsp:nvSpPr>
        <dsp:cNvPr id="0" name=""/>
        <dsp:cNvSpPr/>
      </dsp:nvSpPr>
      <dsp:spPr>
        <a:xfrm>
          <a:off x="14572116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sz="6500" b="0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sz="6500" b="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sz="6500" b="0" kern="1200" dirty="0">
              <a:ln/>
            </a:rPr>
            <a:t>)</a:t>
          </a:r>
        </a:p>
      </dsp:txBody>
      <dsp:txXfrm>
        <a:off x="14572116" y="2708116"/>
        <a:ext cx="12771067" cy="9000182"/>
      </dsp:txXfrm>
    </dsp:sp>
    <dsp:sp modelId="{F92166F4-C632-45A5-954F-E064A87D9581}">
      <dsp:nvSpPr>
        <dsp:cNvPr id="0" name=""/>
        <dsp:cNvSpPr/>
      </dsp:nvSpPr>
      <dsp:spPr>
        <a:xfrm>
          <a:off x="29131133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836116"/>
        <a:ext cx="12771067" cy="1872000"/>
      </dsp:txXfrm>
    </dsp:sp>
    <dsp:sp modelId="{98981FA0-C86B-440A-B77E-62C78BECCCAF}">
      <dsp:nvSpPr>
        <dsp:cNvPr id="0" name=""/>
        <dsp:cNvSpPr/>
      </dsp:nvSpPr>
      <dsp:spPr>
        <a:xfrm>
          <a:off x="29131133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sz="6500" b="0" i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sz="65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2708116"/>
        <a:ext cx="12771067" cy="9000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85BFA037-7841-BBFB-31DE-6301D058F9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FC4DBBA-903B-D6A8-54BB-31F34BED3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F419-F6D8-47F5-AE7B-D53391C00F32}" type="datetimeFigureOut">
              <a:rPr lang="hu-HU" smtClean="0"/>
              <a:t>2026. 06. 30.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979D27-89A4-D0FE-2C02-1D7056C13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558AF2-A20A-EE7C-C3CD-A40F3E5F6C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A94D-B629-4E15-B441-A9989366B0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7870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A20F-971D-4C43-A93F-807863B6664B}" type="datetimeFigureOut">
              <a:rPr lang="hu-HU" smtClean="0"/>
              <a:t>2026. 06. 30.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642C-635E-48B0-8D34-BA7F48806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08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7C9F-3C92-41D6-87B4-9CE88EA39AC5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8424-7CC0-43AB-BF5E-D6A7376B7117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751F-4B17-4FFB-8C0B-AA73C4C639ED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1203-3FE2-40FF-86CE-069C294D1B6A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2580-208B-40CE-85E9-E81FA0C2297F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18EC-0525-4A5F-86BF-584F2EEC4128}" type="datetime1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0DF1-1B6D-41A5-BDFD-FFCC375E03A1}" type="datetime1">
              <a:rPr lang="en-US" smtClean="0"/>
              <a:t>6/30/2026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5157-270D-4C89-B3A8-5EB63D79AC97}" type="datetime1">
              <a:rPr lang="en-US" smtClean="0"/>
              <a:t>6/30/2026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32BE-90CB-4A44-872D-0E471347EFAF}" type="datetime1">
              <a:rPr lang="en-US" smtClean="0"/>
              <a:t>6/30/2026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8B39-CFAD-4B4C-A3B6-9DFCEBF759A5}" type="datetime1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BA2-0B54-48BB-B9F9-2FFC389FA5C3}" type="datetime1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03CF-6C01-4419-BB5B-A7FDAABB58EA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PG4k-CBDY6I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6451838" cy="2613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5429" y="9715500"/>
            <a:ext cx="35824371" cy="431628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Társadalmi vállalkozások</a:t>
            </a:r>
          </a:p>
          <a:p>
            <a:r>
              <a:rPr lang="hu-H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működési tapasztalatok, megoldások, fejlődési lehetőségek</a:t>
            </a:r>
            <a:endParaRPr lang="en-US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5429" y="17762455"/>
            <a:ext cx="23410248" cy="1869462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Wächter Balázs, szakmai vezető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8" y="19668259"/>
            <a:ext cx="2385994" cy="2756234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8353" y="22343616"/>
            <a:ext cx="31190618" cy="2756233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EA73609-D915-B249-857F-57ED92435C3F}"/>
              </a:ext>
            </a:extLst>
          </p:cNvPr>
          <p:cNvSpPr txBox="1"/>
          <p:nvPr/>
        </p:nvSpPr>
        <p:spPr>
          <a:xfrm>
            <a:off x="22517100" y="19631917"/>
            <a:ext cx="14249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Budapest, 2026. június 30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AEF232-73C2-A098-E379-9FB922A20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0273" y="13963327"/>
            <a:ext cx="11887200" cy="11460213"/>
          </a:xfrm>
        </p:spPr>
        <p:txBody>
          <a:bodyPr vert="horz" lIns="348389" tIns="174194" rIns="348389" bIns="174194" rtlCol="0">
            <a:normAutofit/>
          </a:bodyPr>
          <a:lstStyle/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begyűjtött farmerekből készült termékek haszon mentes értékesítése iskolákban</a:t>
            </a:r>
          </a:p>
        </p:txBody>
      </p:sp>
      <p:pic>
        <p:nvPicPr>
          <p:cNvPr id="2" name="Kép 1" descr="A képen Poggyász és táskák, kiegészítő, táska, kézitáska látható&#10;&#10;Lehet, hogy az AI által létrehozott tartalom helytelen.">
            <a:extLst>
              <a:ext uri="{FF2B5EF4-FFF2-40B4-BE49-F238E27FC236}">
                <a16:creationId xmlns:a16="http://schemas.microsoft.com/office/drawing/2014/main" id="{5355F4A1-5236-5D82-17A7-FE7E0F06D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295"/>
          <a:stretch>
            <a:fillRect/>
          </a:stretch>
        </p:blipFill>
        <p:spPr>
          <a:xfrm>
            <a:off x="30104005" y="10394853"/>
            <a:ext cx="16347835" cy="1573644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Kép 4" descr="A képen ruházat, lábbelik, személy, fiú látható&#10;&#10;Lehet, hogy az AI által létrehozott tartalom helytelen.">
            <a:extLst>
              <a:ext uri="{FF2B5EF4-FFF2-40B4-BE49-F238E27FC236}">
                <a16:creationId xmlns:a16="http://schemas.microsoft.com/office/drawing/2014/main" id="{F28805DF-07C6-6F69-6D5F-38F28F72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45" b="-4"/>
          <a:stretch>
            <a:fillRect/>
          </a:stretch>
        </p:blipFill>
        <p:spPr>
          <a:xfrm>
            <a:off x="24403873" y="2138"/>
            <a:ext cx="13408670" cy="1146021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Kép 5" descr="A képen szöveg, poszter, Grafikus tervezés, Szórólap látható&#10;&#10;Lehet, hogy az AI által létrehozott tartalom helytelen.">
            <a:extLst>
              <a:ext uri="{FF2B5EF4-FFF2-40B4-BE49-F238E27FC236}">
                <a16:creationId xmlns:a16="http://schemas.microsoft.com/office/drawing/2014/main" id="{310697EC-E424-E8D3-D3E2-CD5B086F6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58853" cy="2582528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84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B7A81F-235C-E330-6455-3500B878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814"/>
            <a:ext cx="25869900" cy="5050430"/>
          </a:xfrm>
        </p:spPr>
        <p:txBody>
          <a:bodyPr>
            <a:normAutofit fontScale="90000"/>
          </a:bodyPr>
          <a:lstStyle/>
          <a:p>
            <a:r>
              <a:rPr lang="hu-HU" dirty="0"/>
              <a:t>Programban résztvevők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09F2C0-40E7-CFCE-DE2D-26ACA57B3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5351243"/>
            <a:ext cx="23698200" cy="18156457"/>
          </a:xfrm>
        </p:spPr>
        <p:txBody>
          <a:bodyPr vert="horz" lIns="348389" tIns="174194" rIns="348389" bIns="174194" rtlCol="0">
            <a:normAutofit/>
          </a:bodyPr>
          <a:lstStyle/>
          <a:p>
            <a:pPr marL="0" indent="0"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varroda Tarpán működik a szegregátumban, a célra felújított házban</a:t>
            </a:r>
          </a:p>
          <a:p>
            <a:pPr marL="0" indent="0">
              <a:buNone/>
            </a:pPr>
            <a:endParaRPr lang="hu-HU" sz="838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fő varrónő (2 fő MMK, 3 fő hátrányos helyzetű varrónő) </a:t>
            </a:r>
          </a:p>
          <a:p>
            <a:pPr marL="0" indent="0"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fő közfoglalkoztatott és </a:t>
            </a:r>
          </a:p>
          <a:p>
            <a:pPr marL="0" indent="0">
              <a:buNone/>
            </a:pPr>
            <a:r>
              <a:rPr lang="hu-HU" sz="838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fő programokat lebonyolító és a gyártást, termékfejlesztést koordináló programvezető</a:t>
            </a:r>
          </a:p>
          <a:p>
            <a:pPr marL="0" indent="0">
              <a:buNone/>
            </a:pPr>
            <a:endParaRPr lang="hu-HU" sz="838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év -5 fő közfoglalkoztatott képzése,  munkaszocializációba vonása és elsődleges munkaerőpiacra juttatása</a:t>
            </a:r>
            <a:endParaRPr lang="hu-HU" sz="8382" dirty="0"/>
          </a:p>
        </p:txBody>
      </p:sp>
      <p:pic>
        <p:nvPicPr>
          <p:cNvPr id="4" name="Kép 3" descr="A képen ruházat, személy, Emberi arc, mosoly látható&#10;&#10;Lehet, hogy az AI által létrehozott tartalom helytelen.">
            <a:extLst>
              <a:ext uri="{FF2B5EF4-FFF2-40B4-BE49-F238E27FC236}">
                <a16:creationId xmlns:a16="http://schemas.microsoft.com/office/drawing/2014/main" id="{D0B7E954-2B81-A3DF-1A90-B94F8E6E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8792"/>
          <a:stretch>
            <a:fillRect/>
          </a:stretch>
        </p:blipFill>
        <p:spPr>
          <a:xfrm>
            <a:off x="30104005" y="10394853"/>
            <a:ext cx="16347835" cy="1573644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6" name="Kép 5" descr="A képen ruházat, személy, kültéri, ház látható&#10;&#10;Lehet, hogy az AI által létrehozott tartalom helytelen.">
            <a:extLst>
              <a:ext uri="{FF2B5EF4-FFF2-40B4-BE49-F238E27FC236}">
                <a16:creationId xmlns:a16="http://schemas.microsoft.com/office/drawing/2014/main" id="{3D2A983B-2C3B-0D17-8A81-E1098E04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4" r="13701" b="2"/>
          <a:stretch>
            <a:fillRect/>
          </a:stretch>
        </p:blipFill>
        <p:spPr>
          <a:xfrm>
            <a:off x="23856886" y="2138"/>
            <a:ext cx="13408670" cy="1146021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1834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Divatkiegészítő, Pénzérmés erszény, kalap, fedett pályás látható&#10;&#10;Lehet, hogy az AI által létrehozott tartalom helytelen.">
            <a:extLst>
              <a:ext uri="{FF2B5EF4-FFF2-40B4-BE49-F238E27FC236}">
                <a16:creationId xmlns:a16="http://schemas.microsoft.com/office/drawing/2014/main" id="{05E30FED-C4CA-175C-1DDC-1C3AF99CDB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42120" b="20345"/>
          <a:stretch>
            <a:fillRect/>
          </a:stretch>
        </p:blipFill>
        <p:spPr>
          <a:xfrm>
            <a:off x="77" y="6023"/>
            <a:ext cx="46451761" cy="2612137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87636E4-00D5-BDE0-9BCD-C1AC65D6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055" y="727630"/>
            <a:ext cx="17180307" cy="2589671"/>
          </a:xfrm>
        </p:spPr>
        <p:txBody>
          <a:bodyPr>
            <a:normAutofit/>
          </a:bodyPr>
          <a:lstStyle/>
          <a:p>
            <a:r>
              <a:rPr lang="hu-HU" sz="1371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Termékfejlesztés 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FCF709-3FC0-0752-C953-C126DC397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316" y="4038908"/>
            <a:ext cx="17180310" cy="14050862"/>
          </a:xfrm>
        </p:spPr>
        <p:txBody>
          <a:bodyPr vert="horz" lIns="348389" tIns="174194" rIns="348389" bIns="174194" rtlCol="0" anchor="t">
            <a:noAutofit/>
          </a:bodyPr>
          <a:lstStyle/>
          <a:p>
            <a:pPr marL="0" indent="0">
              <a:buNone/>
            </a:pPr>
            <a:r>
              <a:rPr lang="hu-HU" sz="68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termékportfóliót egy adott 'piac’, a kisiskolás korosztály számára fejlesztettük ki, a cél az volt, hogy minél rövidebb gyártási időt vegyünk igénybe. A termékek alacsony képzettség mellett is elkészíthetőek költséghatékonyan a rendelkezésre álló, adott gépparkkal.</a:t>
            </a:r>
          </a:p>
          <a:p>
            <a:pPr marL="0" indent="0">
              <a:buNone/>
            </a:pPr>
            <a:r>
              <a:rPr lang="hu-HU" sz="68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Fontos szempont, hogy a termékek ára ne terhelje meg a gyerekes családok kasszáját, mégis hasznos és tetszetős tárgyak készüljenek, amit a pamut belső oldal színességével, vagy a kifordíthatóság egyszerű trükkjével próbáltunk tovább fokozni.</a:t>
            </a:r>
          </a:p>
          <a:p>
            <a:endParaRPr lang="hu-HU" sz="5334" dirty="0"/>
          </a:p>
        </p:txBody>
      </p:sp>
      <p:pic>
        <p:nvPicPr>
          <p:cNvPr id="6" name="Kép 5" descr="A képen táska, Válltáska, kiegészítő, kézitáska látható&#10;&#10;Lehet, hogy az AI által létrehozott tartalom helytelen.">
            <a:extLst>
              <a:ext uri="{FF2B5EF4-FFF2-40B4-BE49-F238E27FC236}">
                <a16:creationId xmlns:a16="http://schemas.microsoft.com/office/drawing/2014/main" id="{1067FC36-A476-A00B-FEAB-DC6E8F48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60" r="4" b="16093"/>
          <a:stretch>
            <a:fillRect/>
          </a:stretch>
        </p:blipFill>
        <p:spPr>
          <a:xfrm>
            <a:off x="21771278" y="1380227"/>
            <a:ext cx="6445192" cy="6445192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9" name="Kép 8" descr="A képen táska, Poggyász és táskák, Minta (Divattervezés), kézitáska látható&#10;&#10;Lehet, hogy az AI által létrehozott tartalom helytelen.">
            <a:extLst>
              <a:ext uri="{FF2B5EF4-FFF2-40B4-BE49-F238E27FC236}">
                <a16:creationId xmlns:a16="http://schemas.microsoft.com/office/drawing/2014/main" id="{0413BE47-04B4-37D6-6303-C8E2B42A03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5749"/>
          <a:stretch>
            <a:fillRect/>
          </a:stretch>
        </p:blipFill>
        <p:spPr>
          <a:xfrm>
            <a:off x="22425890" y="10347638"/>
            <a:ext cx="10451663" cy="10451663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E6F8711-8733-60F2-6162-6957CFD52D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26" r="-4" b="9715"/>
          <a:stretch>
            <a:fillRect/>
          </a:stretch>
        </p:blipFill>
        <p:spPr>
          <a:xfrm>
            <a:off x="31541774" y="2142"/>
            <a:ext cx="14910064" cy="1250286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5" name="Kép 4" descr="A képen Divatkiegészítő, fedett pályás látható&#10;&#10;Lehet, hogy az AI által létrehozott tartalom helytelen.">
            <a:extLst>
              <a:ext uri="{FF2B5EF4-FFF2-40B4-BE49-F238E27FC236}">
                <a16:creationId xmlns:a16="http://schemas.microsoft.com/office/drawing/2014/main" id="{E38C6EF6-DFDD-4733-D9A5-34E03AA1B1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" b="20798"/>
          <a:stretch>
            <a:fillRect/>
          </a:stretch>
        </p:blipFill>
        <p:spPr>
          <a:xfrm>
            <a:off x="6928967" y="18174189"/>
            <a:ext cx="15050395" cy="7957095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8" name="Kép 7" descr="A képen Pénzérmés erszény, Ceruzatartó, kék, doboz látható&#10;&#10;Lehet, hogy az AI által létrehozott tartalom helytelen.">
            <a:extLst>
              <a:ext uri="{FF2B5EF4-FFF2-40B4-BE49-F238E27FC236}">
                <a16:creationId xmlns:a16="http://schemas.microsoft.com/office/drawing/2014/main" id="{C6DAD0C0-F197-7E71-CDCA-1F8212ED0F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58" r="10511" b="-4"/>
          <a:stretch>
            <a:fillRect/>
          </a:stretch>
        </p:blipFill>
        <p:spPr>
          <a:xfrm>
            <a:off x="34326110" y="15743430"/>
            <a:ext cx="12111738" cy="1038786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4500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ruházat, ember, farmernadrág látható&#10;&#10;Lehet, hogy az AI által létrehozott tartalom helytelen.">
            <a:extLst>
              <a:ext uri="{FF2B5EF4-FFF2-40B4-BE49-F238E27FC236}">
                <a16:creationId xmlns:a16="http://schemas.microsoft.com/office/drawing/2014/main" id="{39B50297-2B27-4F5B-9AB5-ABE162117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807" y="944638"/>
            <a:ext cx="7423154" cy="11289930"/>
          </a:xfrm>
          <a:prstGeom prst="rect">
            <a:avLst/>
          </a:prstGeom>
        </p:spPr>
      </p:pic>
      <p:pic>
        <p:nvPicPr>
          <p:cNvPr id="6" name="Kép 5" descr="A képen személy, kültéri, farmer, Utcai divat látható&#10;&#10;Lehet, hogy az AI által létrehozott tartalom helytelen.">
            <a:extLst>
              <a:ext uri="{FF2B5EF4-FFF2-40B4-BE49-F238E27FC236}">
                <a16:creationId xmlns:a16="http://schemas.microsoft.com/office/drawing/2014/main" id="{055DCA4C-5BF2-163B-6605-E752BFBB5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7147" y="944636"/>
            <a:ext cx="7296928" cy="11289926"/>
          </a:xfrm>
          <a:prstGeom prst="rect">
            <a:avLst/>
          </a:prstGeom>
        </p:spPr>
      </p:pic>
      <p:pic>
        <p:nvPicPr>
          <p:cNvPr id="9" name="Kép 8" descr="A képen ruházat, személy, farmernadrág, virág látható&#10;&#10;Lehet, hogy az AI által létrehozott tartalom helytelen.">
            <a:extLst>
              <a:ext uri="{FF2B5EF4-FFF2-40B4-BE49-F238E27FC236}">
                <a16:creationId xmlns:a16="http://schemas.microsoft.com/office/drawing/2014/main" id="{4423A738-8699-8292-22D5-EEA118D6B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0830" y="902560"/>
            <a:ext cx="7507306" cy="11332000"/>
          </a:xfrm>
          <a:prstGeom prst="rect">
            <a:avLst/>
          </a:prstGeom>
        </p:spPr>
      </p:pic>
      <p:pic>
        <p:nvPicPr>
          <p:cNvPr id="10" name="Kép 9" descr="A képen ruházat, személy, Emberi arc, farmernadrág látható&#10;&#10;Lehet, hogy az AI által létrehozott tartalom helytelen.">
            <a:extLst>
              <a:ext uri="{FF2B5EF4-FFF2-40B4-BE49-F238E27FC236}">
                <a16:creationId xmlns:a16="http://schemas.microsoft.com/office/drawing/2014/main" id="{8995D9B4-ED8D-2B7F-B777-ACBB7B46F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2132" y="902560"/>
            <a:ext cx="7381080" cy="11332000"/>
          </a:xfrm>
          <a:prstGeom prst="rect">
            <a:avLst/>
          </a:prstGeom>
        </p:spPr>
      </p:pic>
      <p:pic>
        <p:nvPicPr>
          <p:cNvPr id="12" name="Kép 11" descr="A képen ruházat, személy, jármű, utas látható&#10;&#10;Lehet, hogy az AI által létrehozott tartalom helytelen.">
            <a:extLst>
              <a:ext uri="{FF2B5EF4-FFF2-40B4-BE49-F238E27FC236}">
                <a16:creationId xmlns:a16="http://schemas.microsoft.com/office/drawing/2014/main" id="{A5564194-B661-8C88-550A-0A35A8F4F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582" y="13024640"/>
            <a:ext cx="12116180" cy="1224240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CC3FCA5-C192-2F1C-78ED-07B73FAF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1295" y="13257259"/>
            <a:ext cx="19830389" cy="2174999"/>
          </a:xfrm>
        </p:spPr>
        <p:txBody>
          <a:bodyPr>
            <a:normAutofit fontScale="90000"/>
          </a:bodyPr>
          <a:lstStyle/>
          <a:p>
            <a:r>
              <a:rPr lang="hu-HU" sz="121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Termékfejlesztés II.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23186B-2BB9-74C1-14B8-708463B2B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0830" y="15462468"/>
            <a:ext cx="21191086" cy="9772351"/>
          </a:xfrm>
        </p:spPr>
        <p:txBody>
          <a:bodyPr vert="horz" lIns="348389" tIns="174194" rIns="348389" bIns="174194" rtlCol="0" anchor="t">
            <a:noAutofit/>
          </a:bodyPr>
          <a:lstStyle/>
          <a:p>
            <a:pPr marL="0" indent="0">
              <a:buNone/>
            </a:pPr>
            <a:r>
              <a:rPr lang="hu-HU" sz="64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Vásárokon, fesztiválokon is, </a:t>
            </a:r>
          </a:p>
          <a:p>
            <a:pPr marL="0" indent="0">
              <a:buNone/>
            </a:pPr>
            <a:r>
              <a:rPr lang="hu-HU" sz="64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FETEKERT üzletben</a:t>
            </a:r>
          </a:p>
          <a:p>
            <a:pPr marL="0" indent="0">
              <a:buNone/>
            </a:pPr>
            <a:r>
              <a:rPr lang="hu-HU" sz="64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Irodai értékesítés, online belsőpiaci értékesítési.</a:t>
            </a:r>
          </a:p>
          <a:p>
            <a:pPr marL="0" indent="0">
              <a:buNone/>
            </a:pPr>
            <a:r>
              <a:rPr lang="hu-HU" sz="64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Több mint 10 féle további termékkel.</a:t>
            </a:r>
          </a:p>
          <a:p>
            <a:pPr marL="0" indent="0">
              <a:buNone/>
            </a:pPr>
            <a:endParaRPr lang="hu-HU" sz="6477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0AA46CE-AB9E-B81F-0A47-4C585E511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600" y="5376458"/>
            <a:ext cx="4572603" cy="635083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2E94519-3710-C5A1-9FD0-CA1178D4EC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99" y="5544366"/>
            <a:ext cx="4159219" cy="601939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6109F89-FEA3-079D-4481-78223B049D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735" y="7665013"/>
            <a:ext cx="6686676" cy="445778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95C9E88-7F0D-E8A1-4B0C-C2B9B7C006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287" y="6367669"/>
            <a:ext cx="3443490" cy="535962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7356CF6B-3671-4761-132A-EFEFEFE99D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449" y="19483192"/>
            <a:ext cx="5200625" cy="52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12C4-BF39-373C-B113-0E296C3E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FBEAA1CB-FCE2-62B3-0CB2-1197293D6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6097804"/>
            <a:ext cx="22918657" cy="1951537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Támogatott foglalkoztatás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Megváltozott munkaképességűek – rendszeres támogatás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Fogyatékkal élők műhelyei, hajléktalan, szenvedélybeteg foglalkoztatók</a:t>
            </a: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Inaktívak, tartós munkanélküliek</a:t>
            </a: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Szegregált településen élők</a:t>
            </a:r>
          </a:p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DF00EA34-ED6E-E4AD-BBCC-43B24C16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2286"/>
              </a:spcAft>
            </a:pPr>
            <a:fld id="{93D69C61-4F37-4FC7-A721-22E46C66215C}" type="slidenum">
              <a:rPr lang="en-GB" smtClean="0"/>
              <a:pPr>
                <a:spcAft>
                  <a:spcPts val="2286"/>
                </a:spcAft>
              </a:pPr>
              <a:t>14</a:t>
            </a:fld>
            <a:endParaRPr lang="en-GB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E3C6612D-589A-261A-4829-FF21ACEC7412}"/>
              </a:ext>
            </a:extLst>
          </p:cNvPr>
          <p:cNvSpPr txBox="1">
            <a:spLocks/>
          </p:cNvSpPr>
          <p:nvPr/>
        </p:nvSpPr>
        <p:spPr>
          <a:xfrm>
            <a:off x="2541776" y="1325842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hu-HU" sz="1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Munkaerőpaci szempontból hátrányos helyzetűek foglalkoztatása</a:t>
            </a:r>
          </a:p>
        </p:txBody>
      </p:sp>
      <p:pic>
        <p:nvPicPr>
          <p:cNvPr id="5" name="Kép 4" descr="/mnt/data/IMG_8480.jpeg">
            <a:extLst>
              <a:ext uri="{FF2B5EF4-FFF2-40B4-BE49-F238E27FC236}">
                <a16:creationId xmlns:a16="http://schemas.microsoft.com/office/drawing/2014/main" id="{59E9CB83-6BE5-8847-8D1D-87A081B3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49" y="8750744"/>
            <a:ext cx="18945995" cy="142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16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3F49-1281-A87C-9AA8-8E3512DE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CC4CA8C9-24C0-133E-531B-C43EE44F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6097804"/>
            <a:ext cx="20903327" cy="1870977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Iskolai foglalkozások         </a:t>
            </a:r>
            <a:r>
              <a:rPr lang="hu-HU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élelmiszerüzem, konyha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Felnőttképzőhely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Műhelyiskola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Gyakorlatiképzőhely – duális képzés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Pályaorientáció – tevékenység alapú oktatás</a:t>
            </a:r>
          </a:p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308A97F-6315-2654-FEB6-535254E4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2286"/>
              </a:spcAft>
            </a:pPr>
            <a:fld id="{93D69C61-4F37-4FC7-A721-22E46C66215C}" type="slidenum">
              <a:rPr lang="en-GB" smtClean="0"/>
              <a:pPr>
                <a:spcAft>
                  <a:spcPts val="2286"/>
                </a:spcAft>
              </a:pPr>
              <a:t>15</a:t>
            </a:fld>
            <a:endParaRPr lang="en-GB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415B4D93-7E87-30A0-F489-98A21C8409DC}"/>
              </a:ext>
            </a:extLst>
          </p:cNvPr>
          <p:cNvSpPr txBox="1">
            <a:spLocks/>
          </p:cNvSpPr>
          <p:nvPr/>
        </p:nvSpPr>
        <p:spPr>
          <a:xfrm>
            <a:off x="2541776" y="1325842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hu-HU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Szakmai ismeretek átadása</a:t>
            </a:r>
          </a:p>
        </p:txBody>
      </p:sp>
      <p:pic>
        <p:nvPicPr>
          <p:cNvPr id="8" name="Kép 7" descr="A képen ruházat, személy, nő, Emberi arc látható&#10;&#10;Lehet, hogy az AI által létrehozott tartalom helytelen.">
            <a:extLst>
              <a:ext uri="{FF2B5EF4-FFF2-40B4-BE49-F238E27FC236}">
                <a16:creationId xmlns:a16="http://schemas.microsoft.com/office/drawing/2014/main" id="{EAE79965-217D-09D5-6558-94B21F57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919" y="6097804"/>
            <a:ext cx="21829389" cy="167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60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174D-A293-543C-0987-C0A27E98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5C0469EE-CFD6-A4AE-5496-5F1EE3397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4876800"/>
            <a:ext cx="23471108" cy="2073638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Egyértelmű kommunikáció célok – hangsúlyok (pl. minőségi  termékek – fejlesztő munka eredményei)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Szociális szempontok kiemelése (ESG-n belül)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Értékesítési csatornák (üzlet, személyes, webshop, viszonteladó)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Csomagolás (minőség, üzenet)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Számlázás, bizományosi értékesítése (szervezetek közti kapcsolatok)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Termékek logisztikája</a:t>
            </a:r>
          </a:p>
          <a:p>
            <a:pPr lvl="0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Kontrolling</a:t>
            </a: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7EFDFF4E-5F43-ABD2-C672-C1F1E42C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2286"/>
              </a:spcAft>
            </a:pPr>
            <a:fld id="{93D69C61-4F37-4FC7-A721-22E46C66215C}" type="slidenum">
              <a:rPr lang="en-GB" smtClean="0"/>
              <a:pPr>
                <a:spcAft>
                  <a:spcPts val="2286"/>
                </a:spcAft>
              </a:pPr>
              <a:t>16</a:t>
            </a:fld>
            <a:endParaRPr lang="en-GB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45ED0A67-193A-37B9-3E52-E16ADC437AB7}"/>
              </a:ext>
            </a:extLst>
          </p:cNvPr>
          <p:cNvSpPr txBox="1">
            <a:spLocks/>
          </p:cNvSpPr>
          <p:nvPr/>
        </p:nvSpPr>
        <p:spPr>
          <a:xfrm>
            <a:off x="2541776" y="1325842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Bevételszerzés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AB3C75-BE59-C905-22D3-A5BA2198C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3700" y="8288784"/>
            <a:ext cx="19846562" cy="132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8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BCB674-005E-10BE-C337-DC0BAF14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(Tranzit) foglakoztatási támogatás (MMK, HH célú támogatás, közfoglalkoztatás)</a:t>
            </a:r>
          </a:p>
          <a:p>
            <a:r>
              <a:rPr lang="hu-HU" dirty="0"/>
              <a:t>Ismert-átadási-oktatási célú támogatás</a:t>
            </a:r>
          </a:p>
          <a:p>
            <a:r>
              <a:rPr lang="hu-HU" dirty="0"/>
              <a:t>Saját bevétel szerzés</a:t>
            </a:r>
          </a:p>
          <a:p>
            <a:pPr lvl="1"/>
            <a:r>
              <a:rPr lang="hu-HU" dirty="0"/>
              <a:t>értékesítési, termékfejlesztési tapasztalatok</a:t>
            </a:r>
          </a:p>
          <a:p>
            <a:pPr lvl="1"/>
            <a:r>
              <a:rPr lang="hu-HU" dirty="0"/>
              <a:t>„Vállalkozó” kiemelt szerepe</a:t>
            </a:r>
          </a:p>
          <a:p>
            <a:pPr lvl="1"/>
            <a:r>
              <a:rPr lang="hu-HU" dirty="0"/>
              <a:t>több termelő egység központi menedzsment támogatása</a:t>
            </a:r>
          </a:p>
          <a:p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EC02509C-AF38-8C3D-D5E9-8ABEFD678C0B}"/>
              </a:ext>
            </a:extLst>
          </p:cNvPr>
          <p:cNvSpPr txBox="1">
            <a:spLocks/>
          </p:cNvSpPr>
          <p:nvPr/>
        </p:nvSpPr>
        <p:spPr>
          <a:xfrm>
            <a:off x="2541776" y="1325842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Következtetés</a:t>
            </a:r>
          </a:p>
        </p:txBody>
      </p:sp>
    </p:spTree>
    <p:extLst>
      <p:ext uri="{BB962C8B-B14F-4D97-AF65-F5344CB8AC3E}">
        <p14:creationId xmlns:p14="http://schemas.microsoft.com/office/powerpoint/2010/main" val="340978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hlinkClick r:id="rId2"/>
            <a:extLst>
              <a:ext uri="{FF2B5EF4-FFF2-40B4-BE49-F238E27FC236}">
                <a16:creationId xmlns:a16="http://schemas.microsoft.com/office/drawing/2014/main" id="{66229FC9-8BAC-089F-610C-29B9163A7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"/>
            <a:ext cx="46451838" cy="2612915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7216865-7F5A-B857-E4C5-B3B74A0DFE44}"/>
              </a:ext>
            </a:extLst>
          </p:cNvPr>
          <p:cNvSpPr txBox="1"/>
          <p:nvPr/>
        </p:nvSpPr>
        <p:spPr>
          <a:xfrm>
            <a:off x="11442671" y="825281"/>
            <a:ext cx="267716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0" dirty="0">
                <a:hlinkClick r:id="rId2"/>
              </a:rPr>
              <a:t>https://www.youtube.com/watch?v=PG4k-CBDY6I</a:t>
            </a:r>
            <a:endParaRPr lang="hu-HU" sz="10000" dirty="0"/>
          </a:p>
        </p:txBody>
      </p:sp>
    </p:spTree>
    <p:extLst>
      <p:ext uri="{BB962C8B-B14F-4D97-AF65-F5344CB8AC3E}">
        <p14:creationId xmlns:p14="http://schemas.microsoft.com/office/powerpoint/2010/main" val="3832091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608"/>
            <a:ext cx="46451838" cy="2613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766" y="12179199"/>
            <a:ext cx="23410248" cy="216185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  <a:endParaRPr lang="en-US" sz="1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99B586A6-9073-C07F-8D5F-BE1F0FF7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4114" y="22343872"/>
            <a:ext cx="31525030" cy="2978785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A3182A9E-6A7A-E445-0ECD-79A1F7B9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722" y="20056877"/>
            <a:ext cx="2385993" cy="275623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9ADE757-4F75-93D3-3869-45B1877A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6CD195-BB02-DF7F-39B7-8200BD5EF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20204742" y="7628142"/>
            <a:ext cx="17024402" cy="134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BA65B6-E11D-D0C7-69EC-21C587AC4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5420286"/>
            <a:ext cx="24766508" cy="19853195"/>
          </a:xfrm>
        </p:spPr>
        <p:txBody>
          <a:bodyPr/>
          <a:lstStyle/>
          <a:p>
            <a:pPr lvl="0"/>
            <a:r>
              <a:rPr lang="hu-H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Társadalmi vagy környezeti értékteremtés</a:t>
            </a:r>
          </a:p>
          <a:p>
            <a:pPr lvl="1"/>
            <a:r>
              <a:rPr lang="hu-H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pl. hátrányos helyzetűek foglalkoztatása</a:t>
            </a:r>
          </a:p>
          <a:p>
            <a:pPr lvl="1"/>
            <a:r>
              <a:rPr lang="hu-H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Környezetvédelem</a:t>
            </a:r>
          </a:p>
          <a:p>
            <a:pPr lvl="1"/>
            <a:r>
              <a:rPr lang="hu-H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helyi közösségek fejlesztése</a:t>
            </a:r>
          </a:p>
          <a:p>
            <a:pPr lvl="0"/>
            <a:r>
              <a:rPr lang="hu-H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Miközben gazdasági tevékenységet folytat: </a:t>
            </a:r>
          </a:p>
          <a:p>
            <a:pPr lvl="1"/>
            <a:r>
              <a:rPr lang="hu-HU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fenntartható és piaci alapú termékek / szolgáltatások</a:t>
            </a:r>
          </a:p>
          <a:p>
            <a:pPr lvl="0"/>
            <a:r>
              <a:rPr lang="hu-H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csak adományok vagy támogatás fogadása</a:t>
            </a:r>
          </a:p>
          <a:p>
            <a:pPr lvl="0"/>
            <a:r>
              <a:rPr lang="hu-H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cél a profit maximálás, vagyoni gyarapodás</a:t>
            </a:r>
          </a:p>
          <a:p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02DCCD68-CF4F-808A-A96D-8C2A14BEF94A}"/>
              </a:ext>
            </a:extLst>
          </p:cNvPr>
          <p:cNvSpPr txBox="1">
            <a:spLocks/>
          </p:cNvSpPr>
          <p:nvPr/>
        </p:nvSpPr>
        <p:spPr>
          <a:xfrm>
            <a:off x="1969153" y="859944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Társadalmi vállalkozás - </a:t>
            </a:r>
            <a:r>
              <a:rPr lang="hu-HU" sz="16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küldetésvezérelt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52CA621-FADB-B5B5-BA6B-6CA7E1E83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0" y="6291319"/>
            <a:ext cx="15354300" cy="153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54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AF7F8-87D4-80D3-7C0D-6F903E9BC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7">
            <a:extLst>
              <a:ext uri="{FF2B5EF4-FFF2-40B4-BE49-F238E27FC236}">
                <a16:creationId xmlns:a16="http://schemas.microsoft.com/office/drawing/2014/main" id="{4EEFBCFA-CBBF-8F0E-39BC-94223C508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Megváltozott munkaképességűek foglalkoztatása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Akkreditált – nyilvántartott munkahely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Közbeszerzési során preferencia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EU-ban védett munkahely: hátrányos helyzetűek személyek foglalkoztatása is</a:t>
            </a:r>
          </a:p>
          <a:p>
            <a:pPr lvl="1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MO-n nincs nyilvántartás, így nincs preferencia</a:t>
            </a:r>
          </a:p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733CF4B-81B1-1238-91F4-426A5049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2286"/>
              </a:spcAft>
            </a:pPr>
            <a:fld id="{93D69C61-4F37-4FC7-A721-22E46C66215C}" type="slidenum">
              <a:rPr lang="en-GB" smtClean="0"/>
              <a:pPr>
                <a:spcAft>
                  <a:spcPts val="2286"/>
                </a:spcAft>
              </a:pPr>
              <a:t>3</a:t>
            </a:fld>
            <a:endParaRPr lang="en-GB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84F004D6-66BE-78E3-748D-13F3330BCAA1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Védett munkahely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6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CF447830-8AD0-94DB-3F6C-D469ECF7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397" y="4777355"/>
            <a:ext cx="19978103" cy="2083582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Termékek által figyelemfelhívás a szociális / karitatív tevékenységekre </a:t>
            </a:r>
          </a:p>
          <a:p>
            <a:pPr marL="0" lvl="1" indent="0">
              <a:lnSpc>
                <a:spcPct val="120000"/>
              </a:lnSpc>
              <a:buClr>
                <a:srgbClr val="C00000"/>
              </a:buClr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Hátrányos helyzetűek, mint szegregátumban élők, romák, fogyatékkal élők, hajléktalanok,…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iránti szolidaritásra, elfogadásra, megértésre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által történő értékteremtésre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támogatására, foglalkoztatására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Üzemegységek jövedelmezőségének javítása, nullszaldós működés megcélzása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Termékek összehangolt értékesítése – vállalati sales, szociális célú bemutatás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B4C2380-BB78-769A-5A8D-B81FF18B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4</a:t>
            </a:fld>
            <a:endParaRPr lang="en-GB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F723B0-88E3-D8B2-DBFA-BB62DA4710B1}"/>
              </a:ext>
            </a:extLst>
          </p:cNvPr>
          <p:cNvSpPr txBox="1">
            <a:spLocks/>
          </p:cNvSpPr>
          <p:nvPr/>
        </p:nvSpPr>
        <p:spPr>
          <a:xfrm>
            <a:off x="1969153" y="859944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Kisüzemi működés céljai</a:t>
            </a:r>
          </a:p>
        </p:txBody>
      </p:sp>
      <p:pic>
        <p:nvPicPr>
          <p:cNvPr id="6" name="Kép 5" descr="A képen ruházat, ember, szöveg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3F5D1AA-D344-F4BF-689B-04E2FE058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054" y="7155474"/>
            <a:ext cx="22803631" cy="154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1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D767319-7E14-CBF3-D54B-A506CA60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EE6607-DF84-83C0-12C9-9DF566444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938725"/>
              </p:ext>
            </p:extLst>
          </p:nvPr>
        </p:nvGraphicFramePr>
        <p:xfrm>
          <a:off x="2541776" y="6106041"/>
          <a:ext cx="41915300" cy="125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117155C0-6FDE-B882-8239-9EAAD9D85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41" y="19977134"/>
            <a:ext cx="11222755" cy="4534445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9D1EB2AD-346D-9B03-F103-88DFCEADF2BF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Máltai manufaktúrák FETE programban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3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31A5F1-8D0D-A374-1C3F-02F92067D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6478805"/>
            <a:ext cx="41806654" cy="13980896"/>
          </a:xfrm>
        </p:spPr>
        <p:txBody>
          <a:bodyPr>
            <a:normAutofit fontScale="92500" lnSpcReduction="2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Református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Baptista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B.-A.-Z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Dél-borsodi Romák Egyesülete</a:t>
            </a: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Bhim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Rao Egyesület</a:t>
            </a:r>
          </a:p>
          <a:p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2687DF11-E827-6375-5053-CBE6A8A3D941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Partnerek</a:t>
            </a:r>
          </a:p>
        </p:txBody>
      </p:sp>
    </p:spTree>
    <p:extLst>
      <p:ext uri="{BB962C8B-B14F-4D97-AF65-F5344CB8AC3E}">
        <p14:creationId xmlns:p14="http://schemas.microsoft.com/office/powerpoint/2010/main" val="9397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0E586612-9AF8-F456-558D-DC84ADF6C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64" t="23856" r="49116"/>
          <a:stretch>
            <a:fillRect/>
          </a:stretch>
        </p:blipFill>
        <p:spPr>
          <a:xfrm>
            <a:off x="1969152" y="5138182"/>
            <a:ext cx="11556347" cy="1188898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72D85F2-E846-79DE-DA47-F1404AE80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44" t="20611" r="11879"/>
          <a:stretch>
            <a:fillRect/>
          </a:stretch>
        </p:blipFill>
        <p:spPr>
          <a:xfrm>
            <a:off x="15119677" y="5138182"/>
            <a:ext cx="10790944" cy="896296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E445964-C4FC-2694-48C5-64CEF7716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324" t="20611" r="13442"/>
          <a:stretch>
            <a:fillRect/>
          </a:stretch>
        </p:blipFill>
        <p:spPr>
          <a:xfrm>
            <a:off x="3192675" y="17599168"/>
            <a:ext cx="8343900" cy="853425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E939397-C275-7BC1-D1FC-55787FFB81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83" t="20611" r="50158" b="3245"/>
          <a:stretch>
            <a:fillRect/>
          </a:stretch>
        </p:blipFill>
        <p:spPr>
          <a:xfrm>
            <a:off x="15119677" y="14622100"/>
            <a:ext cx="10790944" cy="11175556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F28C0D93-97FC-1E7D-FFE4-579F750B238F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Református Szeretetszolgálat - DIACONIA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29CD777-9836-085C-70D2-181F23591A77}"/>
              </a:ext>
            </a:extLst>
          </p:cNvPr>
          <p:cNvSpPr txBox="1"/>
          <p:nvPr/>
        </p:nvSpPr>
        <p:spPr>
          <a:xfrm>
            <a:off x="27504800" y="6743700"/>
            <a:ext cx="17567500" cy="1689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Mezőladány</a:t>
            </a:r>
            <a:r>
              <a:rPr lang="hu-HU" dirty="0"/>
              <a:t> – Hátrányos helyzetűek (3 fő)</a:t>
            </a:r>
          </a:p>
          <a:p>
            <a:endParaRPr lang="hu-HU" dirty="0"/>
          </a:p>
          <a:p>
            <a:r>
              <a:rPr lang="hu-HU" b="1" dirty="0"/>
              <a:t>Zemplénagárd </a:t>
            </a:r>
            <a:r>
              <a:rPr lang="hu-HU" dirty="0"/>
              <a:t>– Megváltozott munkaképességű (13 fő)</a:t>
            </a:r>
          </a:p>
          <a:p>
            <a:endParaRPr lang="hu-HU" dirty="0"/>
          </a:p>
          <a:p>
            <a:r>
              <a:rPr lang="hu-HU" b="1" dirty="0"/>
              <a:t>Nagyecsed</a:t>
            </a:r>
            <a:r>
              <a:rPr lang="hu-HU" dirty="0"/>
              <a:t> – Megváltozott munkaképességű (6 fő)</a:t>
            </a:r>
          </a:p>
          <a:p>
            <a:endParaRPr lang="hu-HU" dirty="0"/>
          </a:p>
          <a:p>
            <a:r>
              <a:rPr lang="hu-HU" b="1" dirty="0"/>
              <a:t>Sajósenye</a:t>
            </a:r>
            <a:r>
              <a:rPr lang="hu-HU" dirty="0"/>
              <a:t> – Fogyatékos foglalkoztató (14 fő)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095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F47C78-1195-38DF-59E4-684B55E73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823" y="7595152"/>
            <a:ext cx="17373277" cy="12651832"/>
          </a:xfrm>
        </p:spPr>
        <p:txBody>
          <a:bodyPr vert="horz" lIns="348389" tIns="174194" rIns="348389" bIns="174194" rtlCol="0" anchor="t">
            <a:noAutofit/>
          </a:bodyPr>
          <a:lstStyle/>
          <a:p>
            <a:pPr marL="0" indent="0">
              <a:buNone/>
            </a:pPr>
            <a:r>
              <a:rPr lang="hu-HU" sz="1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ReFarmer</a:t>
            </a: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workshop gyerekeknek</a:t>
            </a:r>
          </a:p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Személyes közreműködés,</a:t>
            </a:r>
          </a:p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Élmény,</a:t>
            </a:r>
          </a:p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Finommotoros képességek fejlesztése</a:t>
            </a:r>
          </a:p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újrahasznosítás szemléletformáló erejét.</a:t>
            </a:r>
          </a:p>
        </p:txBody>
      </p:sp>
      <p:pic>
        <p:nvPicPr>
          <p:cNvPr id="4" name="Kép 3" descr="A képen ruházat, személy, fedett pályás, asztal látható&#10;&#10;Lehet, hogy az AI által létrehozott tartalom helytelen.">
            <a:extLst>
              <a:ext uri="{FF2B5EF4-FFF2-40B4-BE49-F238E27FC236}">
                <a16:creationId xmlns:a16="http://schemas.microsoft.com/office/drawing/2014/main" id="{C6274ADE-D924-8D1F-15CC-FD54852A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34" r="21826" b="1"/>
          <a:stretch>
            <a:fillRect/>
          </a:stretch>
        </p:blipFill>
        <p:spPr>
          <a:xfrm>
            <a:off x="20237725" y="2171"/>
            <a:ext cx="26208312" cy="2612912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Kép 1" descr="A képen szöveg, Betűtípus, Grafika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ED09A5F5-CB41-5205-AC51-D144AE6B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197" y="2533641"/>
            <a:ext cx="19024892" cy="43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Poggyász és táskák, poggyász, táska, kiegészítő látható&#10;&#10;Lehet, hogy az AI által létrehozott tartalom helytelen.">
            <a:extLst>
              <a:ext uri="{FF2B5EF4-FFF2-40B4-BE49-F238E27FC236}">
                <a16:creationId xmlns:a16="http://schemas.microsoft.com/office/drawing/2014/main" id="{E4A295FA-9699-9570-F690-888F75D3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901" b="-1"/>
          <a:stretch>
            <a:fillRect/>
          </a:stretch>
        </p:blipFill>
        <p:spPr>
          <a:xfrm>
            <a:off x="12365964" y="2129"/>
            <a:ext cx="34085876" cy="26129159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281A86-66E8-5652-FC07-EC4A85FF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178" y="2552701"/>
            <a:ext cx="13102321" cy="15376826"/>
          </a:xfrm>
        </p:spPr>
        <p:txBody>
          <a:bodyPr vert="horz" lIns="348389" tIns="174194" rIns="348389" bIns="174194" rtlCol="0" anchor="t">
            <a:noAutofit/>
          </a:bodyPr>
          <a:lstStyle/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Kidobásra szánt farmerek gyűjtése</a:t>
            </a:r>
          </a:p>
          <a:p>
            <a:pPr marL="0" indent="0">
              <a:buNone/>
            </a:pPr>
            <a:endParaRPr lang="hu-HU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Fenntartható körforgásba való bekapcsolódás</a:t>
            </a:r>
          </a:p>
          <a:p>
            <a:pPr marL="0" indent="0">
              <a:buNone/>
            </a:pPr>
            <a:endParaRPr lang="hu-HU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„Én is tettem valamit„ élmény átélése</a:t>
            </a:r>
          </a:p>
        </p:txBody>
      </p:sp>
    </p:spTree>
    <p:extLst>
      <p:ext uri="{BB962C8B-B14F-4D97-AF65-F5344CB8AC3E}">
        <p14:creationId xmlns:p14="http://schemas.microsoft.com/office/powerpoint/2010/main" val="4215216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e1d5e2-5085-4061-9f6a-5829595b7912">
      <Terms xmlns="http://schemas.microsoft.com/office/infopath/2007/PartnerControls"/>
    </lcf76f155ced4ddcb4097134ff3c332f>
    <TaxCatchAll xmlns="c4709f6e-dd07-468c-adaa-d63f0af87bc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BE8FE251FABAA418DF71EE399096772" ma:contentTypeVersion="8" ma:contentTypeDescription="Új dokumentum létrehozása." ma:contentTypeScope="" ma:versionID="2ffacd07754e7b69bfec507eedb092f8">
  <xsd:schema xmlns:xsd="http://www.w3.org/2001/XMLSchema" xmlns:xs="http://www.w3.org/2001/XMLSchema" xmlns:p="http://schemas.microsoft.com/office/2006/metadata/properties" xmlns:ns2="79e1d5e2-5085-4061-9f6a-5829595b7912" xmlns:ns3="c4709f6e-dd07-468c-adaa-d63f0af87bc4" targetNamespace="http://schemas.microsoft.com/office/2006/metadata/properties" ma:root="true" ma:fieldsID="97d85f9893ab63f3c31ef2115cfb30fc" ns2:_="" ns3:_="">
    <xsd:import namespace="79e1d5e2-5085-4061-9f6a-5829595b7912"/>
    <xsd:import namespace="c4709f6e-dd07-468c-adaa-d63f0af87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1d5e2-5085-4061-9f6a-5829595b7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09f6e-dd07-468c-adaa-d63f0af87b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dba6c6-b67a-422c-9d1d-133d94c2c95e}" ma:internalName="TaxCatchAll" ma:showField="CatchAllData" ma:web="c4709f6e-dd07-468c-adaa-d63f0af87b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A981D7-1944-454B-A96A-6AB99A9CACA5}">
  <ds:schemaRefs>
    <ds:schemaRef ds:uri="http://schemas.microsoft.com/office/2006/metadata/properties"/>
    <ds:schemaRef ds:uri="http://schemas.microsoft.com/office/infopath/2007/PartnerControls"/>
    <ds:schemaRef ds:uri="79e1d5e2-5085-4061-9f6a-5829595b7912"/>
    <ds:schemaRef ds:uri="c4709f6e-dd07-468c-adaa-d63f0af87bc4"/>
  </ds:schemaRefs>
</ds:datastoreItem>
</file>

<file path=customXml/itemProps2.xml><?xml version="1.0" encoding="utf-8"?>
<ds:datastoreItem xmlns:ds="http://schemas.openxmlformats.org/officeDocument/2006/customXml" ds:itemID="{F3A776D0-51AE-4A02-B000-70F758873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1d5e2-5085-4061-9f6a-5829595b7912"/>
    <ds:schemaRef ds:uri="c4709f6e-dd07-468c-adaa-d63f0af87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D2EDBD-3EB3-41F9-9841-89257CD866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682</Words>
  <Application>Microsoft Office PowerPoint</Application>
  <PresentationFormat>Egyéni</PresentationFormat>
  <Paragraphs>124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Programban résztvevők</vt:lpstr>
      <vt:lpstr>Termékfejlesztés I.</vt:lpstr>
      <vt:lpstr>Termékfejlesztés II.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Fecske-Papp Judit</cp:lastModifiedBy>
  <cp:revision>39</cp:revision>
  <dcterms:created xsi:type="dcterms:W3CDTF">2021-02-22T15:24:10Z</dcterms:created>
  <dcterms:modified xsi:type="dcterms:W3CDTF">2026-06-30T06:44:25Z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0x010100DBE8FE251FABAA418DF71EE399096772</vt:lpwstr>
  </property>
  <property fmtid="{D5CDD505-2E9C-101B-9397-08002B2CF9AE}" pid="3" name="MediaServiceImageTags">
    <vt:lpwstr/>
  </property>
</Properties>
</file>